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66" r:id="rId5"/>
    <p:sldId id="267" r:id="rId6"/>
    <p:sldId id="261" r:id="rId7"/>
    <p:sldId id="262" r:id="rId8"/>
    <p:sldId id="263" r:id="rId9"/>
    <p:sldId id="264" r:id="rId10"/>
  </p:sldIdLst>
  <p:sldSz cx="10071100" cy="77343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C03E"/>
    <a:srgbClr val="5035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28"/>
  </p:normalViewPr>
  <p:slideViewPr>
    <p:cSldViewPr snapToGrid="0">
      <p:cViewPr varScale="1">
        <p:scale>
          <a:sx n="94" d="100"/>
          <a:sy n="94" d="100"/>
        </p:scale>
        <p:origin x="18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0" name="Shape 60"/>
          <p:cNvSpPr>
            <a:spLocks noGrp="1" noRot="1" noChangeAspect="1"/>
          </p:cNvSpPr>
          <p:nvPr>
            <p:ph type="sldImg"/>
          </p:nvPr>
        </p:nvSpPr>
        <p:spPr>
          <a:xfrm>
            <a:off x="1143000" y="685800"/>
            <a:ext cx="4572000" cy="3429000"/>
          </a:xfrm>
          <a:prstGeom prst="rect">
            <a:avLst/>
          </a:prstGeom>
        </p:spPr>
        <p:txBody>
          <a:bodyPr/>
          <a:lstStyle/>
          <a:p>
            <a:endParaRPr/>
          </a:p>
        </p:txBody>
      </p:sp>
      <p:sp>
        <p:nvSpPr>
          <p:cNvPr id="61" name="Shape 6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400">
        <a:latin typeface="+mj-lt"/>
        <a:ea typeface="+mj-ea"/>
        <a:cs typeface="+mj-cs"/>
        <a:sym typeface="Arial"/>
      </a:defRPr>
    </a:lvl1pPr>
    <a:lvl2pPr indent="228600" latinLnBrk="0">
      <a:defRPr sz="1400">
        <a:latin typeface="+mj-lt"/>
        <a:ea typeface="+mj-ea"/>
        <a:cs typeface="+mj-cs"/>
        <a:sym typeface="Arial"/>
      </a:defRPr>
    </a:lvl2pPr>
    <a:lvl3pPr indent="457200" latinLnBrk="0">
      <a:defRPr sz="1400">
        <a:latin typeface="+mj-lt"/>
        <a:ea typeface="+mj-ea"/>
        <a:cs typeface="+mj-cs"/>
        <a:sym typeface="Arial"/>
      </a:defRPr>
    </a:lvl3pPr>
    <a:lvl4pPr indent="685800" latinLnBrk="0">
      <a:defRPr sz="1400">
        <a:latin typeface="+mj-lt"/>
        <a:ea typeface="+mj-ea"/>
        <a:cs typeface="+mj-cs"/>
        <a:sym typeface="Arial"/>
      </a:defRPr>
    </a:lvl4pPr>
    <a:lvl5pPr indent="914400" latinLnBrk="0">
      <a:defRPr sz="1400">
        <a:latin typeface="+mj-lt"/>
        <a:ea typeface="+mj-ea"/>
        <a:cs typeface="+mj-cs"/>
        <a:sym typeface="Arial"/>
      </a:defRPr>
    </a:lvl5pPr>
    <a:lvl6pPr indent="1143000" latinLnBrk="0">
      <a:defRPr sz="1400">
        <a:latin typeface="+mj-lt"/>
        <a:ea typeface="+mj-ea"/>
        <a:cs typeface="+mj-cs"/>
        <a:sym typeface="Arial"/>
      </a:defRPr>
    </a:lvl6pPr>
    <a:lvl7pPr indent="1371600" latinLnBrk="0">
      <a:defRPr sz="1400">
        <a:latin typeface="+mj-lt"/>
        <a:ea typeface="+mj-ea"/>
        <a:cs typeface="+mj-cs"/>
        <a:sym typeface="Arial"/>
      </a:defRPr>
    </a:lvl7pPr>
    <a:lvl8pPr indent="1600200" latinLnBrk="0">
      <a:defRPr sz="1400">
        <a:latin typeface="+mj-lt"/>
        <a:ea typeface="+mj-ea"/>
        <a:cs typeface="+mj-cs"/>
        <a:sym typeface="Arial"/>
      </a:defRPr>
    </a:lvl8pPr>
    <a:lvl9pPr indent="1828800" latinLnBrk="0">
      <a:defRPr sz="1400">
        <a:latin typeface="+mj-lt"/>
        <a:ea typeface="+mj-ea"/>
        <a:cs typeface="+mj-cs"/>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OBJECT">
    <p:spTree>
      <p:nvGrpSpPr>
        <p:cNvPr id="1" name=""/>
        <p:cNvGrpSpPr/>
        <p:nvPr/>
      </p:nvGrpSpPr>
      <p:grpSpPr>
        <a:xfrm>
          <a:off x="0" y="0"/>
          <a:ext cx="0" cy="0"/>
          <a:chOff x="0" y="0"/>
          <a:chExt cx="0" cy="0"/>
        </a:xfrm>
      </p:grpSpPr>
      <p:sp>
        <p:nvSpPr>
          <p:cNvPr id="11"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OBJECT 0">
    <p:spTree>
      <p:nvGrpSpPr>
        <p:cNvPr id="1" name=""/>
        <p:cNvGrpSpPr/>
        <p:nvPr/>
      </p:nvGrpSpPr>
      <p:grpSpPr>
        <a:xfrm>
          <a:off x="0" y="0"/>
          <a:ext cx="0" cy="0"/>
          <a:chOff x="0" y="0"/>
          <a:chExt cx="0" cy="0"/>
        </a:xfrm>
      </p:grpSpPr>
      <p:sp>
        <p:nvSpPr>
          <p:cNvPr id="18"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5" name="Texto del título"/>
          <p:cNvSpPr txBox="1">
            <a:spLocks noGrp="1"/>
          </p:cNvSpPr>
          <p:nvPr>
            <p:ph type="title"/>
          </p:nvPr>
        </p:nvSpPr>
        <p:spPr>
          <a:xfrm>
            <a:off x="755331" y="2397632"/>
            <a:ext cx="8560436" cy="1624204"/>
          </a:xfrm>
          <a:prstGeom prst="rect">
            <a:avLst/>
          </a:prstGeom>
        </p:spPr>
        <p:txBody>
          <a:bodyPr>
            <a:normAutofit/>
          </a:bodyPr>
          <a:lstStyle/>
          <a:p>
            <a:r>
              <a:t>Texto del título</a:t>
            </a:r>
          </a:p>
        </p:txBody>
      </p:sp>
      <p:sp>
        <p:nvSpPr>
          <p:cNvPr id="26" name="Nivel de texto 1…"/>
          <p:cNvSpPr txBox="1">
            <a:spLocks noGrp="1"/>
          </p:cNvSpPr>
          <p:nvPr>
            <p:ph type="body" sz="quarter" idx="1"/>
          </p:nvPr>
        </p:nvSpPr>
        <p:spPr>
          <a:xfrm>
            <a:off x="1510664" y="4331208"/>
            <a:ext cx="7049771" cy="1933576"/>
          </a:xfrm>
          <a:prstGeom prst="rect">
            <a:avLst/>
          </a:prstGeom>
        </p:spPr>
        <p:txBody>
          <a:bodyPr>
            <a:normAutofit/>
          </a:bodyPr>
          <a:lstStyle/>
          <a:p>
            <a:r>
              <a:t>Nivel de texto 1</a:t>
            </a:r>
          </a:p>
          <a:p>
            <a:pPr lvl="1"/>
            <a:r>
              <a:t>Nivel de texto 2</a:t>
            </a:r>
          </a:p>
          <a:p>
            <a:pPr lvl="2"/>
            <a:r>
              <a:t>Nivel de texto 3</a:t>
            </a:r>
          </a:p>
          <a:p>
            <a:pPr lvl="3"/>
            <a:r>
              <a:t>Nivel de texto 4</a:t>
            </a:r>
          </a:p>
          <a:p>
            <a:pPr lvl="4"/>
            <a:r>
              <a:t>Nivel de texto 5</a:t>
            </a:r>
          </a:p>
        </p:txBody>
      </p:sp>
      <p:sp>
        <p:nvSpPr>
          <p:cNvPr id="27"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34" name="Texto del título"/>
          <p:cNvSpPr txBox="1">
            <a:spLocks noGrp="1"/>
          </p:cNvSpPr>
          <p:nvPr>
            <p:ph type="title"/>
          </p:nvPr>
        </p:nvSpPr>
        <p:spPr>
          <a:xfrm>
            <a:off x="503555" y="309372"/>
            <a:ext cx="9063991" cy="1237489"/>
          </a:xfrm>
          <a:prstGeom prst="rect">
            <a:avLst/>
          </a:prstGeom>
        </p:spPr>
        <p:txBody>
          <a:bodyPr>
            <a:normAutofit/>
          </a:bodyPr>
          <a:lstStyle/>
          <a:p>
            <a:r>
              <a:t>Texto del título</a:t>
            </a:r>
          </a:p>
        </p:txBody>
      </p:sp>
      <p:sp>
        <p:nvSpPr>
          <p:cNvPr id="35" name="Nivel de texto 1…"/>
          <p:cNvSpPr txBox="1">
            <a:spLocks noGrp="1"/>
          </p:cNvSpPr>
          <p:nvPr>
            <p:ph type="body" idx="1"/>
          </p:nvPr>
        </p:nvSpPr>
        <p:spPr>
          <a:xfrm>
            <a:off x="503555" y="1778889"/>
            <a:ext cx="9063991" cy="5104639"/>
          </a:xfrm>
          <a:prstGeom prst="rect">
            <a:avLst/>
          </a:prstGeom>
        </p:spPr>
        <p:txBody>
          <a:bodyPr>
            <a:normAutofit/>
          </a:bodyPr>
          <a:lstStyle/>
          <a:p>
            <a:r>
              <a:t>Nivel de texto 1</a:t>
            </a:r>
          </a:p>
          <a:p>
            <a:pPr lvl="1"/>
            <a:r>
              <a:t>Nivel de texto 2</a:t>
            </a:r>
          </a:p>
          <a:p>
            <a:pPr lvl="2"/>
            <a:r>
              <a:t>Nivel de texto 3</a:t>
            </a:r>
          </a:p>
          <a:p>
            <a:pPr lvl="3"/>
            <a:r>
              <a:t>Nivel de texto 4</a:t>
            </a:r>
          </a:p>
          <a:p>
            <a:pPr lvl="4"/>
            <a:r>
              <a:t>Nivel de texto 5</a:t>
            </a:r>
          </a:p>
        </p:txBody>
      </p:sp>
      <p:sp>
        <p:nvSpPr>
          <p:cNvPr id="36"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3" name="Texto del título"/>
          <p:cNvSpPr txBox="1">
            <a:spLocks noGrp="1"/>
          </p:cNvSpPr>
          <p:nvPr>
            <p:ph type="title"/>
          </p:nvPr>
        </p:nvSpPr>
        <p:spPr>
          <a:xfrm>
            <a:off x="503555" y="309372"/>
            <a:ext cx="9063991" cy="1237489"/>
          </a:xfrm>
          <a:prstGeom prst="rect">
            <a:avLst/>
          </a:prstGeom>
        </p:spPr>
        <p:txBody>
          <a:bodyPr>
            <a:normAutofit/>
          </a:bodyPr>
          <a:lstStyle/>
          <a:p>
            <a:r>
              <a:t>Texto del título</a:t>
            </a:r>
          </a:p>
        </p:txBody>
      </p:sp>
      <p:sp>
        <p:nvSpPr>
          <p:cNvPr id="44" name="Nivel de texto 1…"/>
          <p:cNvSpPr txBox="1">
            <a:spLocks noGrp="1"/>
          </p:cNvSpPr>
          <p:nvPr>
            <p:ph type="body" sz="half" idx="1"/>
          </p:nvPr>
        </p:nvSpPr>
        <p:spPr>
          <a:xfrm>
            <a:off x="503555" y="1778889"/>
            <a:ext cx="4380928" cy="5104639"/>
          </a:xfrm>
          <a:prstGeom prst="rect">
            <a:avLst/>
          </a:prstGeom>
        </p:spPr>
        <p:txBody>
          <a:bodyPr>
            <a:normAutofit/>
          </a:bodyPr>
          <a:lstStyle/>
          <a:p>
            <a:r>
              <a:t>Nivel de texto 1</a:t>
            </a:r>
          </a:p>
          <a:p>
            <a:pPr lvl="1"/>
            <a:r>
              <a:t>Nivel de texto 2</a:t>
            </a:r>
          </a:p>
          <a:p>
            <a:pPr lvl="2"/>
            <a:r>
              <a:t>Nivel de texto 3</a:t>
            </a:r>
          </a:p>
          <a:p>
            <a:pPr lvl="3"/>
            <a:r>
              <a:t>Nivel de texto 4</a:t>
            </a:r>
          </a:p>
          <a:p>
            <a:pPr lvl="4"/>
            <a:r>
              <a:t>Nivel de texto 5</a:t>
            </a:r>
          </a:p>
        </p:txBody>
      </p:sp>
      <p:sp>
        <p:nvSpPr>
          <p:cNvPr id="45" name="Google Shape;30;p13"/>
          <p:cNvSpPr txBox="1">
            <a:spLocks noGrp="1"/>
          </p:cNvSpPr>
          <p:nvPr>
            <p:ph type="body" sz="half" idx="21"/>
          </p:nvPr>
        </p:nvSpPr>
        <p:spPr>
          <a:xfrm>
            <a:off x="5186615" y="1778889"/>
            <a:ext cx="4380929" cy="5104639"/>
          </a:xfrm>
          <a:prstGeom prst="rect">
            <a:avLst/>
          </a:prstGeom>
        </p:spPr>
        <p:txBody>
          <a:bodyPr>
            <a:normAutofit/>
          </a:bodyPr>
          <a:lstStyle/>
          <a:p>
            <a:endParaRPr/>
          </a:p>
        </p:txBody>
      </p:sp>
      <p:sp>
        <p:nvSpPr>
          <p:cNvPr id="46"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3" name="Texto del título"/>
          <p:cNvSpPr txBox="1">
            <a:spLocks noGrp="1"/>
          </p:cNvSpPr>
          <p:nvPr>
            <p:ph type="title"/>
          </p:nvPr>
        </p:nvSpPr>
        <p:spPr>
          <a:xfrm>
            <a:off x="503555" y="309372"/>
            <a:ext cx="9063991" cy="1237489"/>
          </a:xfrm>
          <a:prstGeom prst="rect">
            <a:avLst/>
          </a:prstGeom>
        </p:spPr>
        <p:txBody>
          <a:bodyPr>
            <a:normAutofit/>
          </a:bodyPr>
          <a:lstStyle/>
          <a:p>
            <a:r>
              <a:t>Texto del título</a:t>
            </a:r>
          </a:p>
        </p:txBody>
      </p:sp>
      <p:sp>
        <p:nvSpPr>
          <p:cNvPr id="54"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o del título"/>
          <p:cNvSpPr txBox="1">
            <a:spLocks noGrp="1"/>
          </p:cNvSpPr>
          <p:nvPr>
            <p:ph type="title"/>
          </p:nvPr>
        </p:nvSpPr>
        <p:spPr>
          <a:xfrm>
            <a:off x="503555" y="309730"/>
            <a:ext cx="9063991" cy="1494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lstStyle/>
          <a:p>
            <a:r>
              <a:t>Texto del título</a:t>
            </a:r>
          </a:p>
        </p:txBody>
      </p:sp>
      <p:sp>
        <p:nvSpPr>
          <p:cNvPr id="3" name="Nivel de texto 1…"/>
          <p:cNvSpPr txBox="1">
            <a:spLocks noGrp="1"/>
          </p:cNvSpPr>
          <p:nvPr>
            <p:ph type="body" idx="1"/>
          </p:nvPr>
        </p:nvSpPr>
        <p:spPr>
          <a:xfrm>
            <a:off x="503555" y="1804670"/>
            <a:ext cx="9063991" cy="59296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lstStyle/>
          <a:p>
            <a:r>
              <a:t>Nivel de texto 1</a:t>
            </a:r>
          </a:p>
          <a:p>
            <a:pPr lvl="1"/>
            <a:r>
              <a:t>Nivel de texto 2</a:t>
            </a:r>
          </a:p>
          <a:p>
            <a:pPr lvl="2"/>
            <a:r>
              <a:t>Nivel de texto 3</a:t>
            </a:r>
          </a:p>
          <a:p>
            <a:pPr lvl="3"/>
            <a:r>
              <a:t>Nivel de texto 4</a:t>
            </a:r>
          </a:p>
          <a:p>
            <a:pPr lvl="4"/>
            <a:r>
              <a:t>Nivel de texto 5</a:t>
            </a:r>
          </a:p>
        </p:txBody>
      </p:sp>
      <p:sp>
        <p:nvSpPr>
          <p:cNvPr id="4" name="Número de diapositiva"/>
          <p:cNvSpPr txBox="1">
            <a:spLocks noGrp="1"/>
          </p:cNvSpPr>
          <p:nvPr>
            <p:ph type="sldNum" sz="quarter" idx="2"/>
          </p:nvPr>
        </p:nvSpPr>
        <p:spPr>
          <a:xfrm>
            <a:off x="9323120" y="7192898"/>
            <a:ext cx="244426" cy="241649"/>
          </a:xfrm>
          <a:prstGeom prst="rect">
            <a:avLst/>
          </a:prstGeom>
          <a:ln w="12700">
            <a:miter lim="400000"/>
          </a:ln>
        </p:spPr>
        <p:txBody>
          <a:bodyPr wrap="none" lIns="0" tIns="0" rIns="0" bIns="0">
            <a:spAutoFit/>
          </a:bodyPr>
          <a:lstStyle>
            <a:lvl1pPr algn="r">
              <a:defRPr sz="1800">
                <a:solidFill>
                  <a:srgbClr val="888888"/>
                </a:solidFill>
                <a:latin typeface="Calibri"/>
                <a:ea typeface="Calibri"/>
                <a:cs typeface="Calibri"/>
                <a:sym typeface="Calibri"/>
              </a:defRPr>
            </a:lvl1pPr>
          </a:lstStyle>
          <a:p>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9pPr>
    </p:titleStyle>
    <p:bodyStyle>
      <a:lvl1pPr marL="22860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1pPr>
      <a:lvl2pPr marL="228600" marR="0" indent="45720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2pPr>
      <a:lvl3pPr marL="228600" marR="0" indent="91440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3pPr>
      <a:lvl4pPr marL="228600" marR="0" indent="137160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4pPr>
      <a:lvl5pPr marL="228600" marR="0" indent="182880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5pPr>
      <a:lvl6pPr marL="228600" marR="0" indent="228600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6pPr>
      <a:lvl7pPr marL="228600" marR="0" indent="274320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7pPr>
      <a:lvl8pPr marL="228600" marR="0" indent="320040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8pPr>
      <a:lvl9pPr marL="228600" marR="0" indent="365760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Calibri"/>
          <a:ea typeface="Calibri"/>
          <a:cs typeface="Calibri"/>
          <a:sym typeface="Calibri"/>
        </a:defRPr>
      </a:lvl9pPr>
    </p:bodyStyle>
    <p:otherStyle>
      <a:lvl1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registro@disenamexico.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Google Shape;44;p1"/>
          <p:cNvSpPr txBox="1">
            <a:spLocks noGrp="1" noRot="1" noMove="1" noResize="1" noEditPoints="1" noAdjustHandles="1" noChangeArrowheads="1" noChangeShapeType="1"/>
          </p:cNvSpPr>
          <p:nvPr/>
        </p:nvSpPr>
        <p:spPr>
          <a:xfrm>
            <a:off x="1004574" y="6023940"/>
            <a:ext cx="8061950" cy="10156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699" tIns="45699" rIns="45699" bIns="45699">
            <a:spAutoFit/>
          </a:bodyPr>
          <a:lstStyle/>
          <a:p>
            <a:pPr algn="ctr">
              <a:defRPr sz="2000" b="1">
                <a:solidFill>
                  <a:srgbClr val="1E6FB8"/>
                </a:solidFill>
                <a:latin typeface="Calibri"/>
                <a:ea typeface="Calibri"/>
                <a:cs typeface="Calibri"/>
                <a:sym typeface="Calibri"/>
              </a:defRPr>
            </a:pPr>
            <a:r>
              <a:rPr lang="es-MX" dirty="0">
                <a:solidFill>
                  <a:srgbClr val="BBC03E"/>
                </a:solidFill>
              </a:rPr>
              <a:t>Formato para la descripción y registro de tu proyecto en el concurso. </a:t>
            </a:r>
          </a:p>
          <a:p>
            <a:pPr algn="ctr">
              <a:defRPr sz="2000" b="1">
                <a:solidFill>
                  <a:srgbClr val="1E6FB8"/>
                </a:solidFill>
                <a:latin typeface="Calibri"/>
                <a:ea typeface="Calibri"/>
                <a:cs typeface="Calibri"/>
                <a:sym typeface="Calibri"/>
              </a:defRPr>
            </a:pPr>
            <a:r>
              <a:rPr lang="es-MX" dirty="0">
                <a:solidFill>
                  <a:srgbClr val="BBC03E"/>
                </a:solidFill>
              </a:rPr>
              <a:t>Si deseas inscribir más de un proyecto, completa un archivo independiente para cada uno.</a:t>
            </a:r>
            <a:endParaRPr dirty="0">
              <a:solidFill>
                <a:srgbClr val="BBC03E"/>
              </a:solidFill>
            </a:endParaRPr>
          </a:p>
        </p:txBody>
      </p:sp>
      <p:pic>
        <p:nvPicPr>
          <p:cNvPr id="64" name="LOGO-PDM-2025.png" descr="LOGO-PDM-2025.png"/>
          <p:cNvPicPr>
            <a:picLocks noGrp="1" noRot="1" noChangeAspect="1" noMove="1" noResize="1" noEditPoints="1" noAdjustHandles="1" noChangeArrowheads="1" noChangeShapeType="1" noCrop="1"/>
          </p:cNvPicPr>
          <p:nvPr/>
        </p:nvPicPr>
        <p:blipFill>
          <a:blip r:embed="rId2"/>
          <a:stretch>
            <a:fillRect/>
          </a:stretch>
        </p:blipFill>
        <p:spPr>
          <a:xfrm>
            <a:off x="3130793" y="646842"/>
            <a:ext cx="3987763" cy="5123981"/>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ángulo 1"/>
          <p:cNvSpPr>
            <a:spLocks noGrp="1" noRot="1" noMove="1" noResize="1" noEditPoints="1" noAdjustHandles="1" noChangeArrowheads="1" noChangeShapeType="1"/>
          </p:cNvSpPr>
          <p:nvPr/>
        </p:nvSpPr>
        <p:spPr>
          <a:xfrm rot="10800000">
            <a:off x="-1" y="0"/>
            <a:ext cx="1083367" cy="7734300"/>
          </a:xfrm>
          <a:prstGeom prst="rect">
            <a:avLst/>
          </a:prstGeom>
          <a:solidFill>
            <a:srgbClr val="BBC03E"/>
          </a:solidFill>
          <a:ln w="12700">
            <a:miter lim="400000"/>
          </a:ln>
        </p:spPr>
        <p:txBody>
          <a:bodyPr lIns="45719" rIns="45719" anchor="ctr"/>
          <a:lstStyle/>
          <a:p>
            <a:pPr algn="ctr">
              <a:defRPr>
                <a:solidFill>
                  <a:srgbClr val="FFFFFF"/>
                </a:solidFill>
              </a:defRPr>
            </a:pPr>
            <a:endParaRPr dirty="0"/>
          </a:p>
        </p:txBody>
      </p:sp>
      <p:sp>
        <p:nvSpPr>
          <p:cNvPr id="67" name="Google Shape;50;p2"/>
          <p:cNvSpPr txBox="1">
            <a:spLocks noGrp="1" noRot="1" noMove="1" noResize="1" noEditPoints="1" noAdjustHandles="1" noChangeArrowheads="1" noChangeShapeType="1"/>
          </p:cNvSpPr>
          <p:nvPr/>
        </p:nvSpPr>
        <p:spPr>
          <a:xfrm>
            <a:off x="1575522" y="158463"/>
            <a:ext cx="7775649" cy="72019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699" tIns="45699" rIns="45699" bIns="45699">
            <a:spAutoFit/>
          </a:bodyPr>
          <a:lstStyle/>
          <a:p>
            <a:pPr>
              <a:defRPr sz="1800" b="1">
                <a:latin typeface="Calibri"/>
                <a:ea typeface="Calibri"/>
                <a:cs typeface="Calibri"/>
                <a:sym typeface="Calibri"/>
              </a:defRPr>
            </a:pPr>
            <a:r>
              <a:rPr lang="es-ES_tradnl" dirty="0"/>
              <a:t>Instrucciones:</a:t>
            </a:r>
          </a:p>
          <a:p>
            <a:pPr>
              <a:defRPr sz="1800" b="1">
                <a:latin typeface="Calibri"/>
                <a:ea typeface="Calibri"/>
                <a:cs typeface="Calibri"/>
                <a:sym typeface="Calibri"/>
              </a:defRPr>
            </a:pPr>
            <a:endParaRPr lang="es-ES_tradnl" sz="1000" dirty="0"/>
          </a:p>
          <a:p>
            <a:pPr>
              <a:defRPr>
                <a:latin typeface="Calibri"/>
                <a:ea typeface="Calibri"/>
                <a:cs typeface="Calibri"/>
                <a:sym typeface="Calibri"/>
              </a:defRPr>
            </a:pPr>
            <a:r>
              <a:rPr lang="es-ES_tradnl" dirty="0"/>
              <a:t>1. Llena de forma electrónica este documento con la información y las imágenes que se solicitan en cada sección. </a:t>
            </a:r>
          </a:p>
          <a:p>
            <a:pPr>
              <a:defRPr>
                <a:latin typeface="Calibri"/>
                <a:ea typeface="Calibri"/>
                <a:cs typeface="Calibri"/>
                <a:sym typeface="Calibri"/>
              </a:defRPr>
            </a:pPr>
            <a:endParaRPr lang="es-ES_tradnl" dirty="0"/>
          </a:p>
          <a:p>
            <a:pPr>
              <a:defRPr>
                <a:latin typeface="Calibri"/>
                <a:ea typeface="Calibri"/>
                <a:cs typeface="Calibri"/>
                <a:sym typeface="Calibri"/>
              </a:defRPr>
            </a:pPr>
            <a:r>
              <a:rPr lang="es-ES_tradnl" dirty="0"/>
              <a:t>2. </a:t>
            </a:r>
            <a:r>
              <a:rPr lang="es-MX" dirty="0"/>
              <a:t>Te solicitamos atentamente que verifiques la ortografía de los nombres de los participantes, ya que, en caso de recibir un reconocimiento, estos se imprimirán exactamente como fueron registrados en la ficha de inscripción.</a:t>
            </a:r>
          </a:p>
          <a:p>
            <a:pPr>
              <a:defRPr>
                <a:latin typeface="Calibri"/>
                <a:ea typeface="Calibri"/>
                <a:cs typeface="Calibri"/>
                <a:sym typeface="Calibri"/>
              </a:defRPr>
            </a:pPr>
            <a:endParaRPr lang="es-ES_tradnl" dirty="0">
              <a:solidFill>
                <a:srgbClr val="1F6FB5"/>
              </a:solidFill>
            </a:endParaRPr>
          </a:p>
          <a:p>
            <a:pPr>
              <a:defRPr>
                <a:latin typeface="Calibri"/>
                <a:ea typeface="Calibri"/>
                <a:cs typeface="Calibri"/>
                <a:sym typeface="Calibri"/>
              </a:defRPr>
            </a:pPr>
            <a:r>
              <a:rPr lang="es-ES_tradnl" dirty="0"/>
              <a:t>3. Una vez completado, envía este archivo en formato de </a:t>
            </a:r>
            <a:r>
              <a:rPr lang="es-ES_tradnl" dirty="0" err="1"/>
              <a:t>Power</a:t>
            </a:r>
            <a:r>
              <a:rPr lang="es-ES_tradnl" dirty="0"/>
              <a:t> Point y en formato PDF a la siguiente dirección de correo electrónico: </a:t>
            </a:r>
            <a:r>
              <a:rPr lang="es-ES_tradnl" b="1" dirty="0">
                <a:solidFill>
                  <a:srgbClr val="BBC03E"/>
                </a:solidFill>
                <a:uFill>
                  <a:solidFill>
                    <a:srgbClr val="0000FF"/>
                  </a:solidFill>
                </a:uFill>
              </a:rPr>
              <a:t>registro@disenamexico.org </a:t>
            </a:r>
          </a:p>
          <a:p>
            <a:pPr>
              <a:defRPr>
                <a:latin typeface="Calibri"/>
                <a:ea typeface="Calibri"/>
                <a:cs typeface="Calibri"/>
                <a:sym typeface="Calibri"/>
              </a:defRPr>
            </a:pPr>
            <a:endParaRPr lang="es-ES_tradnl" b="1" dirty="0">
              <a:solidFill>
                <a:srgbClr val="1F6FB5"/>
              </a:solidFill>
            </a:endParaRPr>
          </a:p>
          <a:p>
            <a:pPr>
              <a:buNone/>
            </a:pPr>
            <a:r>
              <a:rPr lang="es-ES_tradnl" dirty="0"/>
              <a:t>4. </a:t>
            </a:r>
            <a:r>
              <a:rPr lang="es-MX" dirty="0">
                <a:latin typeface="Calibri"/>
                <a:cs typeface="Calibri"/>
              </a:rPr>
              <a:t>Si participas en la categoría de Mejor Tesis o Investigación en Diseño, deberás adjuntar, además de este registro, un ejemplar de la tesis o investigación en formato PDF, junto con un archivo adicional que contenga un resumen de la misma, con una extensión máxima de 300 palabras.</a:t>
            </a:r>
          </a:p>
          <a:p>
            <a:r>
              <a:rPr lang="es-MX" dirty="0">
                <a:latin typeface="Calibri"/>
                <a:cs typeface="Calibri"/>
              </a:rPr>
              <a:t>El archivo PDF de la tesis o investigación no debe exceder los 10 MB. Si el archivo es demasiado pesado, te recomendamos utilizar un servicio de compresión de PDF.</a:t>
            </a:r>
          </a:p>
          <a:p>
            <a:endParaRPr lang="es-ES_tradnl" dirty="0"/>
          </a:p>
          <a:p>
            <a:pPr>
              <a:defRPr>
                <a:latin typeface="Calibri"/>
                <a:ea typeface="Calibri"/>
                <a:cs typeface="Calibri"/>
                <a:sym typeface="Calibri"/>
              </a:defRPr>
            </a:pPr>
            <a:r>
              <a:rPr lang="es-ES_tradnl" dirty="0"/>
              <a:t>5. </a:t>
            </a:r>
            <a:r>
              <a:rPr lang="es-MX" dirty="0"/>
              <a:t>Por favor, incluye fotografías con buena resolución, ya que, en caso de que tu proyecto participe en la exhibición de los ganadores, será necesario imprimir una mampara con la información del mismo. Además, es indispensable compartir un enlace a Drive con imágenes de alta calidad. Si el archivo es muy pesado, te sugerimos enviarlo comprimido para facilitar su gestión.</a:t>
            </a:r>
            <a:endParaRPr lang="es-ES_tradnl" dirty="0">
              <a:solidFill>
                <a:srgbClr val="FF0000"/>
              </a:solidFill>
              <a:highlight>
                <a:srgbClr val="FFFF00"/>
              </a:highlight>
            </a:endParaRPr>
          </a:p>
          <a:p>
            <a:pPr>
              <a:defRPr>
                <a:latin typeface="Calibri"/>
                <a:ea typeface="Calibri"/>
                <a:cs typeface="Calibri"/>
                <a:sym typeface="Calibri"/>
              </a:defRPr>
            </a:pPr>
            <a:endParaRPr lang="es-ES_tradnl" dirty="0"/>
          </a:p>
          <a:p>
            <a:pPr>
              <a:defRPr>
                <a:latin typeface="Calibri"/>
                <a:ea typeface="Calibri"/>
                <a:cs typeface="Calibri"/>
                <a:sym typeface="Calibri"/>
              </a:defRPr>
            </a:pPr>
            <a:r>
              <a:rPr lang="es-ES_tradnl" dirty="0"/>
              <a:t>6. </a:t>
            </a:r>
            <a:r>
              <a:rPr lang="es-MX" dirty="0"/>
              <a:t>Asegúrate de adjuntar la ficha de pago, ya que es un requisito indispensable para completar tu registro y participar en el premio.</a:t>
            </a:r>
          </a:p>
          <a:p>
            <a:pPr>
              <a:defRPr>
                <a:latin typeface="Calibri"/>
                <a:ea typeface="Calibri"/>
                <a:cs typeface="Calibri"/>
                <a:sym typeface="Calibri"/>
              </a:defRPr>
            </a:pPr>
            <a:endParaRPr lang="es-ES_tradnl" dirty="0"/>
          </a:p>
          <a:p>
            <a:pPr>
              <a:defRPr>
                <a:latin typeface="Calibri"/>
                <a:ea typeface="Calibri"/>
                <a:cs typeface="Calibri"/>
                <a:sym typeface="Calibri"/>
              </a:defRPr>
            </a:pPr>
            <a:r>
              <a:rPr lang="es-ES_tradnl" dirty="0"/>
              <a:t>7. Con el envío de este archivo de registro en </a:t>
            </a:r>
            <a:r>
              <a:rPr lang="es-ES_tradnl" dirty="0" err="1"/>
              <a:t>Power</a:t>
            </a:r>
            <a:r>
              <a:rPr lang="es-ES_tradnl" dirty="0"/>
              <a:t> </a:t>
            </a:r>
            <a:r>
              <a:rPr lang="es-ES_tradnl" dirty="0" err="1"/>
              <a:t>point</a:t>
            </a:r>
            <a:r>
              <a:rPr lang="es-ES_tradnl" dirty="0"/>
              <a:t> y PDF concluye tu proceso de registro al PREMIO NACIONAL DE DISEÑO 2025. Por favor espera la confirmación de la recepción de tus archivos.</a:t>
            </a:r>
          </a:p>
          <a:p>
            <a:pPr>
              <a:defRPr>
                <a:latin typeface="Calibri"/>
                <a:ea typeface="Calibri"/>
                <a:cs typeface="Calibri"/>
                <a:sym typeface="Calibri"/>
              </a:defRPr>
            </a:pPr>
            <a:endParaRPr lang="es-ES_tradnl" dirty="0"/>
          </a:p>
          <a:p>
            <a:pPr>
              <a:defRPr>
                <a:latin typeface="Calibri"/>
                <a:ea typeface="Calibri"/>
                <a:cs typeface="Calibri"/>
                <a:sym typeface="Calibri"/>
              </a:defRPr>
            </a:pPr>
            <a:r>
              <a:rPr lang="es-MX" dirty="0"/>
              <a:t>Si tienes alguna duda, te invitamos a consultar la página de preguntas frecuentes: </a:t>
            </a:r>
            <a:r>
              <a:rPr lang="es-MX" b="1" dirty="0">
                <a:solidFill>
                  <a:srgbClr val="BBC03E"/>
                </a:solidFill>
              </a:rPr>
              <a:t>https://www.premiodisenamexico.mx/preguntas.</a:t>
            </a:r>
          </a:p>
          <a:p>
            <a:pPr>
              <a:defRPr>
                <a:latin typeface="Calibri"/>
                <a:ea typeface="Calibri"/>
                <a:cs typeface="Calibri"/>
                <a:sym typeface="Calibri"/>
              </a:defRPr>
            </a:pPr>
            <a:endParaRPr lang="es-ES_tradnl" dirty="0">
              <a:solidFill>
                <a:srgbClr val="1F6FB5"/>
              </a:solidFill>
            </a:endParaRPr>
          </a:p>
          <a:p>
            <a:pPr>
              <a:defRPr>
                <a:latin typeface="Calibri"/>
                <a:ea typeface="Calibri"/>
                <a:cs typeface="Calibri"/>
                <a:sym typeface="Calibri"/>
              </a:defRPr>
            </a:pPr>
            <a:r>
              <a:rPr lang="es-ES_tradnl" dirty="0"/>
              <a:t>Para mayor información puedes enviarnos un mensaje de </a:t>
            </a:r>
            <a:r>
              <a:rPr lang="es-ES_tradnl" dirty="0" err="1"/>
              <a:t>Whats</a:t>
            </a:r>
            <a:r>
              <a:rPr lang="es-ES_tradnl" dirty="0"/>
              <a:t> App al número </a:t>
            </a:r>
            <a:endParaRPr lang="es-ES_tradnl" b="1" dirty="0">
              <a:solidFill>
                <a:srgbClr val="FF0000"/>
              </a:solidFill>
              <a:highlight>
                <a:srgbClr val="FFFF00"/>
              </a:highlight>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adroTexto 2"/>
          <p:cNvSpPr txBox="1">
            <a:spLocks noGrp="1" noRot="1" noMove="1" noResize="1" noEditPoints="1" noAdjustHandles="1" noChangeArrowheads="1" noChangeShapeType="1"/>
          </p:cNvSpPr>
          <p:nvPr/>
        </p:nvSpPr>
        <p:spPr>
          <a:xfrm>
            <a:off x="549936" y="1097014"/>
            <a:ext cx="4942523" cy="2888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b="1"/>
            </a:lvl1pPr>
          </a:lstStyle>
          <a:p>
            <a:r>
              <a:rPr dirty="0"/>
              <a:t>NOMBRE DE QUIEN REALIZA EL REGISTRO:</a:t>
            </a:r>
          </a:p>
        </p:txBody>
      </p:sp>
      <p:sp>
        <p:nvSpPr>
          <p:cNvPr id="70" name="Rectángulo: esquinas redondeadas 7"/>
          <p:cNvSpPr/>
          <p:nvPr/>
        </p:nvSpPr>
        <p:spPr>
          <a:xfrm>
            <a:off x="4486986" y="1096869"/>
            <a:ext cx="4872130" cy="287213"/>
          </a:xfrm>
          <a:prstGeom prst="roundRect">
            <a:avLst>
              <a:gd name="adj" fmla="val 16667"/>
            </a:avLst>
          </a:prstGeom>
          <a:solidFill>
            <a:srgbClr val="D9D9D9"/>
          </a:solidFill>
          <a:ln w="12700">
            <a:miter lim="400000"/>
          </a:ln>
        </p:spPr>
        <p:txBody>
          <a:bodyPr lIns="45719" rIns="45719" anchor="ctr"/>
          <a:lstStyle/>
          <a:p>
            <a:pPr algn="ctr"/>
            <a:endParaRPr dirty="0"/>
          </a:p>
        </p:txBody>
      </p:sp>
      <p:sp>
        <p:nvSpPr>
          <p:cNvPr id="71" name="CuadroTexto 14"/>
          <p:cNvSpPr txBox="1">
            <a:spLocks noGrp="1" noRot="1" noMove="1" noResize="1" noEditPoints="1" noAdjustHandles="1" noChangeArrowheads="1" noChangeShapeType="1"/>
          </p:cNvSpPr>
          <p:nvPr/>
        </p:nvSpPr>
        <p:spPr>
          <a:xfrm>
            <a:off x="549936" y="1972250"/>
            <a:ext cx="3903616"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dirty="0"/>
              <a:t>NOMBRE DEL DESPACHO O UNIVERSIDAD:</a:t>
            </a:r>
          </a:p>
        </p:txBody>
      </p:sp>
      <p:sp>
        <p:nvSpPr>
          <p:cNvPr id="73" name="CuadroTexto 16"/>
          <p:cNvSpPr txBox="1">
            <a:spLocks noGrp="1" noRot="1" noMove="1" noResize="1" noEditPoints="1" noAdjustHandles="1" noChangeArrowheads="1" noChangeShapeType="1"/>
          </p:cNvSpPr>
          <p:nvPr/>
        </p:nvSpPr>
        <p:spPr>
          <a:xfrm>
            <a:off x="549939" y="2422304"/>
            <a:ext cx="2436756"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dirty="0"/>
              <a:t>CORREO ELECTRÓNICO 1:</a:t>
            </a:r>
          </a:p>
        </p:txBody>
      </p:sp>
      <p:sp>
        <p:nvSpPr>
          <p:cNvPr id="75" name="CuadroTexto 18"/>
          <p:cNvSpPr txBox="1">
            <a:spLocks noGrp="1" noRot="1" noMove="1" noResize="1" noEditPoints="1" noAdjustHandles="1" noChangeArrowheads="1" noChangeShapeType="1"/>
          </p:cNvSpPr>
          <p:nvPr/>
        </p:nvSpPr>
        <p:spPr>
          <a:xfrm>
            <a:off x="549937" y="3301249"/>
            <a:ext cx="1157031"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dirty="0"/>
              <a:t>CELULAR</a:t>
            </a:r>
            <a:r>
              <a:rPr lang="es-MX" dirty="0"/>
              <a:t> 1</a:t>
            </a:r>
            <a:r>
              <a:rPr dirty="0"/>
              <a:t>:</a:t>
            </a:r>
          </a:p>
        </p:txBody>
      </p:sp>
      <p:sp>
        <p:nvSpPr>
          <p:cNvPr id="79" name="CuadroTexto 22"/>
          <p:cNvSpPr txBox="1">
            <a:spLocks noGrp="1" noRot="1" noMove="1" noResize="1" noEditPoints="1" noAdjustHandles="1" noChangeArrowheads="1" noChangeShapeType="1"/>
          </p:cNvSpPr>
          <p:nvPr/>
        </p:nvSpPr>
        <p:spPr>
          <a:xfrm>
            <a:off x="549936" y="4193104"/>
            <a:ext cx="1110589"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dirty="0"/>
              <a:t>DOMICILIO:</a:t>
            </a:r>
          </a:p>
        </p:txBody>
      </p:sp>
      <p:sp>
        <p:nvSpPr>
          <p:cNvPr id="83" name="CuadroTexto 26"/>
          <p:cNvSpPr txBox="1">
            <a:spLocks noGrp="1" noRot="1" noMove="1" noResize="1" noEditPoints="1" noAdjustHandles="1" noChangeArrowheads="1" noChangeShapeType="1"/>
          </p:cNvSpPr>
          <p:nvPr/>
        </p:nvSpPr>
        <p:spPr>
          <a:xfrm>
            <a:off x="553281" y="4628066"/>
            <a:ext cx="8706089" cy="2888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b="1"/>
            </a:pPr>
            <a:r>
              <a:rPr dirty="0"/>
              <a:t>NOMBRE DE LOS PARTICIPANTES: </a:t>
            </a:r>
            <a:r>
              <a:rPr sz="1200" dirty="0">
                <a:solidFill>
                  <a:srgbClr val="A6A6A6"/>
                </a:solidFill>
              </a:rPr>
              <a:t> </a:t>
            </a:r>
          </a:p>
        </p:txBody>
      </p:sp>
      <p:sp>
        <p:nvSpPr>
          <p:cNvPr id="84" name="Rectángulo redondeado"/>
          <p:cNvSpPr/>
          <p:nvPr/>
        </p:nvSpPr>
        <p:spPr>
          <a:xfrm>
            <a:off x="549936" y="5895637"/>
            <a:ext cx="8809174" cy="1480074"/>
          </a:xfrm>
          <a:prstGeom prst="roundRect">
            <a:avLst>
              <a:gd name="adj" fmla="val 16667"/>
            </a:avLst>
          </a:prstGeom>
          <a:solidFill>
            <a:srgbClr val="D9D9D9"/>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94" name="Rectángulo 1"/>
          <p:cNvGrpSpPr/>
          <p:nvPr/>
        </p:nvGrpSpPr>
        <p:grpSpPr>
          <a:xfrm>
            <a:off x="0" y="144386"/>
            <a:ext cx="3862389" cy="660082"/>
            <a:chOff x="0" y="-1"/>
            <a:chExt cx="3862388" cy="660080"/>
          </a:xfrm>
          <a:solidFill>
            <a:srgbClr val="BBC03E"/>
          </a:solidFill>
        </p:grpSpPr>
        <p:sp>
          <p:nvSpPr>
            <p:cNvPr id="92" name="Rectángulo"/>
            <p:cNvSpPr/>
            <p:nvPr/>
          </p:nvSpPr>
          <p:spPr>
            <a:xfrm>
              <a:off x="0" y="-1"/>
              <a:ext cx="3862388" cy="660080"/>
            </a:xfrm>
            <a:prstGeom prst="rect">
              <a:avLst/>
            </a:prstGeom>
            <a:grp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93" name="DATOS PARA EL REGISTRO"/>
            <p:cNvSpPr txBox="1">
              <a:spLocks noGrp="1" noRot="1" noMove="1" noResize="1" noEditPoints="1" noAdjustHandles="1" noChangeArrowheads="1" noChangeShapeType="1"/>
            </p:cNvSpPr>
            <p:nvPr/>
          </p:nvSpPr>
          <p:spPr>
            <a:xfrm>
              <a:off x="45720" y="129986"/>
              <a:ext cx="3770948" cy="40010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000" b="1">
                  <a:solidFill>
                    <a:srgbClr val="FFFFFF"/>
                  </a:solidFill>
                </a:defRPr>
              </a:lvl1pPr>
            </a:lstStyle>
            <a:p>
              <a:r>
                <a:rPr dirty="0">
                  <a:solidFill>
                    <a:schemeClr val="bg1"/>
                  </a:solidFill>
                </a:rPr>
                <a:t>DATOS</a:t>
              </a:r>
              <a:r>
                <a:rPr lang="es-MX" dirty="0">
                  <a:solidFill>
                    <a:schemeClr val="bg1"/>
                  </a:solidFill>
                </a:rPr>
                <a:t> DE REGISTRO</a:t>
              </a:r>
              <a:endParaRPr dirty="0">
                <a:solidFill>
                  <a:schemeClr val="bg1"/>
                </a:solidFill>
              </a:endParaRPr>
            </a:p>
          </p:txBody>
        </p:sp>
      </p:grpSp>
      <p:sp>
        <p:nvSpPr>
          <p:cNvPr id="95" name="Flecha: cheurón 3"/>
          <p:cNvSpPr/>
          <p:nvPr/>
        </p:nvSpPr>
        <p:spPr>
          <a:xfrm>
            <a:off x="3908976" y="144388"/>
            <a:ext cx="424899" cy="660079"/>
          </a:xfrm>
          <a:prstGeom prst="chevron">
            <a:avLst>
              <a:gd name="adj" fmla="val 50000"/>
            </a:avLst>
          </a:prstGeom>
          <a:solidFill>
            <a:srgbClr val="BBC03E"/>
          </a:solidFill>
          <a:ln w="12700">
            <a:miter lim="400000"/>
          </a:ln>
        </p:spPr>
        <p:txBody>
          <a:bodyPr lIns="45719" rIns="45719" anchor="ctr"/>
          <a:lstStyle/>
          <a:p>
            <a:pPr algn="ctr"/>
            <a:endParaRPr/>
          </a:p>
        </p:txBody>
      </p:sp>
      <p:sp>
        <p:nvSpPr>
          <p:cNvPr id="96" name="CuadroTexto 2"/>
          <p:cNvSpPr txBox="1">
            <a:spLocks noGrp="1" noRot="1" noMove="1" noResize="1" noEditPoints="1" noAdjustHandles="1" noChangeArrowheads="1" noChangeShapeType="1"/>
          </p:cNvSpPr>
          <p:nvPr/>
        </p:nvSpPr>
        <p:spPr>
          <a:xfrm>
            <a:off x="549936" y="1525083"/>
            <a:ext cx="3399092"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dirty="0"/>
              <a:t>NOMBRE DEL L</a:t>
            </a:r>
            <a:r>
              <a:rPr lang="es-MX" dirty="0"/>
              <a:t>Í</a:t>
            </a:r>
            <a:r>
              <a:rPr dirty="0"/>
              <a:t>DER DEL PROYECTO:</a:t>
            </a:r>
          </a:p>
        </p:txBody>
      </p:sp>
      <p:sp>
        <p:nvSpPr>
          <p:cNvPr id="98" name="CuadroTexto 16"/>
          <p:cNvSpPr txBox="1">
            <a:spLocks noGrp="1" noRot="1" noMove="1" noResize="1" noEditPoints="1" noAdjustHandles="1" noChangeArrowheads="1" noChangeShapeType="1"/>
          </p:cNvSpPr>
          <p:nvPr/>
        </p:nvSpPr>
        <p:spPr>
          <a:xfrm>
            <a:off x="549938" y="2852903"/>
            <a:ext cx="2436757"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dirty="0"/>
              <a:t>CORREO ELECTRÓNICO 2:</a:t>
            </a:r>
          </a:p>
        </p:txBody>
      </p:sp>
      <p:sp>
        <p:nvSpPr>
          <p:cNvPr id="3" name="CuadroTexto 18">
            <a:extLst>
              <a:ext uri="{FF2B5EF4-FFF2-40B4-BE49-F238E27FC236}">
                <a16:creationId xmlns:a16="http://schemas.microsoft.com/office/drawing/2014/main" id="{7040DF9E-4659-0B60-C8E1-0E33A80CA4DA}"/>
              </a:ext>
            </a:extLst>
          </p:cNvPr>
          <p:cNvSpPr txBox="1">
            <a:spLocks noGrp="1" noRot="1" noMove="1" noResize="1" noEditPoints="1" noAdjustHandles="1" noChangeArrowheads="1" noChangeShapeType="1"/>
          </p:cNvSpPr>
          <p:nvPr/>
        </p:nvSpPr>
        <p:spPr>
          <a:xfrm>
            <a:off x="549936" y="3726146"/>
            <a:ext cx="1157031"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dirty="0"/>
              <a:t>CELULAR</a:t>
            </a:r>
            <a:r>
              <a:rPr lang="es-MX" dirty="0"/>
              <a:t> 2</a:t>
            </a:r>
            <a:r>
              <a:rPr dirty="0"/>
              <a:t>:</a:t>
            </a:r>
          </a:p>
        </p:txBody>
      </p:sp>
      <p:sp>
        <p:nvSpPr>
          <p:cNvPr id="5" name="Rectángulo: esquinas redondeadas 7">
            <a:extLst>
              <a:ext uri="{FF2B5EF4-FFF2-40B4-BE49-F238E27FC236}">
                <a16:creationId xmlns:a16="http://schemas.microsoft.com/office/drawing/2014/main" id="{637A3138-1D04-AEB2-F8CE-79B0A2955D86}"/>
              </a:ext>
            </a:extLst>
          </p:cNvPr>
          <p:cNvSpPr/>
          <p:nvPr/>
        </p:nvSpPr>
        <p:spPr>
          <a:xfrm>
            <a:off x="3929793" y="1530637"/>
            <a:ext cx="5429322" cy="287213"/>
          </a:xfrm>
          <a:prstGeom prst="roundRect">
            <a:avLst>
              <a:gd name="adj" fmla="val 16667"/>
            </a:avLst>
          </a:prstGeom>
          <a:solidFill>
            <a:srgbClr val="D9D9D9"/>
          </a:solidFill>
          <a:ln w="12700">
            <a:miter lim="400000"/>
          </a:ln>
        </p:spPr>
        <p:txBody>
          <a:bodyPr lIns="45719" rIns="45719" anchor="ctr"/>
          <a:lstStyle/>
          <a:p>
            <a:pPr algn="ctr"/>
            <a:endParaRPr/>
          </a:p>
        </p:txBody>
      </p:sp>
      <p:sp>
        <p:nvSpPr>
          <p:cNvPr id="6" name="Rectángulo: esquinas redondeadas 7">
            <a:extLst>
              <a:ext uri="{FF2B5EF4-FFF2-40B4-BE49-F238E27FC236}">
                <a16:creationId xmlns:a16="http://schemas.microsoft.com/office/drawing/2014/main" id="{29AF35EC-6445-27DC-D70D-922C68B3C1A2}"/>
              </a:ext>
            </a:extLst>
          </p:cNvPr>
          <p:cNvSpPr/>
          <p:nvPr/>
        </p:nvSpPr>
        <p:spPr>
          <a:xfrm>
            <a:off x="4416593" y="1982433"/>
            <a:ext cx="4942522" cy="287213"/>
          </a:xfrm>
          <a:prstGeom prst="roundRect">
            <a:avLst>
              <a:gd name="adj" fmla="val 16667"/>
            </a:avLst>
          </a:prstGeom>
          <a:solidFill>
            <a:srgbClr val="D9D9D9"/>
          </a:solidFill>
          <a:ln w="12700">
            <a:miter lim="400000"/>
          </a:ln>
        </p:spPr>
        <p:txBody>
          <a:bodyPr lIns="45719" rIns="45719" anchor="ctr"/>
          <a:lstStyle/>
          <a:p>
            <a:pPr algn="ctr"/>
            <a:endParaRPr/>
          </a:p>
        </p:txBody>
      </p:sp>
      <p:sp>
        <p:nvSpPr>
          <p:cNvPr id="7" name="Rectángulo: esquinas redondeadas 7">
            <a:extLst>
              <a:ext uri="{FF2B5EF4-FFF2-40B4-BE49-F238E27FC236}">
                <a16:creationId xmlns:a16="http://schemas.microsoft.com/office/drawing/2014/main" id="{5100B43A-F53F-DE1C-0FF2-4B038DA17481}"/>
              </a:ext>
            </a:extLst>
          </p:cNvPr>
          <p:cNvSpPr/>
          <p:nvPr/>
        </p:nvSpPr>
        <p:spPr>
          <a:xfrm>
            <a:off x="3015392" y="2419839"/>
            <a:ext cx="6343721" cy="287213"/>
          </a:xfrm>
          <a:prstGeom prst="roundRect">
            <a:avLst>
              <a:gd name="adj" fmla="val 16667"/>
            </a:avLst>
          </a:prstGeom>
          <a:solidFill>
            <a:srgbClr val="D9D9D9"/>
          </a:solidFill>
          <a:ln w="12700">
            <a:miter lim="400000"/>
          </a:ln>
        </p:spPr>
        <p:txBody>
          <a:bodyPr lIns="45719" rIns="45719" anchor="ctr"/>
          <a:lstStyle/>
          <a:p>
            <a:pPr algn="ctr"/>
            <a:endParaRPr/>
          </a:p>
        </p:txBody>
      </p:sp>
      <p:sp>
        <p:nvSpPr>
          <p:cNvPr id="8" name="Rectángulo: esquinas redondeadas 7">
            <a:extLst>
              <a:ext uri="{FF2B5EF4-FFF2-40B4-BE49-F238E27FC236}">
                <a16:creationId xmlns:a16="http://schemas.microsoft.com/office/drawing/2014/main" id="{E38D691B-1DA8-23AD-B595-56B4DC3C528A}"/>
              </a:ext>
            </a:extLst>
          </p:cNvPr>
          <p:cNvSpPr/>
          <p:nvPr/>
        </p:nvSpPr>
        <p:spPr>
          <a:xfrm>
            <a:off x="3015391" y="2857342"/>
            <a:ext cx="6343721" cy="287213"/>
          </a:xfrm>
          <a:prstGeom prst="roundRect">
            <a:avLst>
              <a:gd name="adj" fmla="val 16667"/>
            </a:avLst>
          </a:prstGeom>
          <a:solidFill>
            <a:srgbClr val="D9D9D9"/>
          </a:solidFill>
          <a:ln w="12700">
            <a:miter lim="400000"/>
          </a:ln>
        </p:spPr>
        <p:txBody>
          <a:bodyPr lIns="45719" rIns="45719" anchor="ctr"/>
          <a:lstStyle/>
          <a:p>
            <a:pPr algn="ctr"/>
            <a:endParaRPr/>
          </a:p>
        </p:txBody>
      </p:sp>
      <p:sp>
        <p:nvSpPr>
          <p:cNvPr id="9" name="Rectángulo: esquinas redondeadas 8">
            <a:extLst>
              <a:ext uri="{FF2B5EF4-FFF2-40B4-BE49-F238E27FC236}">
                <a16:creationId xmlns:a16="http://schemas.microsoft.com/office/drawing/2014/main" id="{D68A05FA-4C53-A7B5-B32E-416E1B8E9A03}"/>
              </a:ext>
            </a:extLst>
          </p:cNvPr>
          <p:cNvSpPr/>
          <p:nvPr/>
        </p:nvSpPr>
        <p:spPr>
          <a:xfrm>
            <a:off x="1706968" y="3300650"/>
            <a:ext cx="7652143" cy="287213"/>
          </a:xfrm>
          <a:prstGeom prst="roundRect">
            <a:avLst>
              <a:gd name="adj" fmla="val 16667"/>
            </a:avLst>
          </a:prstGeom>
          <a:solidFill>
            <a:srgbClr val="D9D9D9"/>
          </a:solidFill>
          <a:ln w="12700">
            <a:miter lim="400000"/>
          </a:ln>
        </p:spPr>
        <p:txBody>
          <a:bodyPr lIns="45719" rIns="45719" anchor="ctr"/>
          <a:lstStyle/>
          <a:p>
            <a:pPr algn="ctr"/>
            <a:endParaRPr/>
          </a:p>
        </p:txBody>
      </p:sp>
      <p:sp>
        <p:nvSpPr>
          <p:cNvPr id="10" name="Rectángulo: esquinas redondeadas 9">
            <a:extLst>
              <a:ext uri="{FF2B5EF4-FFF2-40B4-BE49-F238E27FC236}">
                <a16:creationId xmlns:a16="http://schemas.microsoft.com/office/drawing/2014/main" id="{8DAE9286-DC16-9EB1-ADF5-F4D89A55FCE4}"/>
              </a:ext>
            </a:extLst>
          </p:cNvPr>
          <p:cNvSpPr/>
          <p:nvPr/>
        </p:nvSpPr>
        <p:spPr>
          <a:xfrm>
            <a:off x="1706967" y="3736429"/>
            <a:ext cx="7652143" cy="287213"/>
          </a:xfrm>
          <a:prstGeom prst="roundRect">
            <a:avLst>
              <a:gd name="adj" fmla="val 16667"/>
            </a:avLst>
          </a:prstGeom>
          <a:solidFill>
            <a:srgbClr val="D9D9D9"/>
          </a:solidFill>
          <a:ln w="12700">
            <a:miter lim="400000"/>
          </a:ln>
        </p:spPr>
        <p:txBody>
          <a:bodyPr lIns="45719" rIns="45719" anchor="ctr"/>
          <a:lstStyle/>
          <a:p>
            <a:pPr algn="ctr"/>
            <a:endParaRPr/>
          </a:p>
        </p:txBody>
      </p:sp>
      <p:sp>
        <p:nvSpPr>
          <p:cNvPr id="11" name="Rectángulo: esquinas redondeadas 10">
            <a:extLst>
              <a:ext uri="{FF2B5EF4-FFF2-40B4-BE49-F238E27FC236}">
                <a16:creationId xmlns:a16="http://schemas.microsoft.com/office/drawing/2014/main" id="{93A786E7-5DB0-55BB-DF63-445F7623B7CE}"/>
              </a:ext>
            </a:extLst>
          </p:cNvPr>
          <p:cNvSpPr/>
          <p:nvPr/>
        </p:nvSpPr>
        <p:spPr>
          <a:xfrm>
            <a:off x="1609725" y="4187775"/>
            <a:ext cx="7749385" cy="287213"/>
          </a:xfrm>
          <a:prstGeom prst="roundRect">
            <a:avLst>
              <a:gd name="adj" fmla="val 16667"/>
            </a:avLst>
          </a:prstGeom>
          <a:solidFill>
            <a:srgbClr val="D9D9D9"/>
          </a:solidFill>
          <a:ln w="12700">
            <a:miter lim="400000"/>
          </a:ln>
        </p:spPr>
        <p:txBody>
          <a:bodyPr lIns="45719" rIns="45719" anchor="ctr"/>
          <a:lstStyle/>
          <a:p>
            <a:pPr algn="ctr"/>
            <a:endParaRPr/>
          </a:p>
        </p:txBody>
      </p:sp>
      <p:sp>
        <p:nvSpPr>
          <p:cNvPr id="13" name="CuadroTexto 12">
            <a:extLst>
              <a:ext uri="{FF2B5EF4-FFF2-40B4-BE49-F238E27FC236}">
                <a16:creationId xmlns:a16="http://schemas.microsoft.com/office/drawing/2014/main" id="{F18F4CDE-3C33-B27F-0464-BDCE6C8509B5}"/>
              </a:ext>
            </a:extLst>
          </p:cNvPr>
          <p:cNvSpPr txBox="1">
            <a:spLocks noGrp="1" noRot="1" noMove="1" noResize="1" noEditPoints="1" noAdjustHandles="1" noChangeArrowheads="1" noChangeShapeType="1"/>
          </p:cNvSpPr>
          <p:nvPr/>
        </p:nvSpPr>
        <p:spPr>
          <a:xfrm>
            <a:off x="549936" y="4929210"/>
            <a:ext cx="8809174" cy="9541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s-MX" dirty="0"/>
              <a:t>ESCRIBE LOS NOMBRES SEPARADOS POR COMAS, INCLUYENDO SOLO UN NOMBRE Y UN APELLIDO. SI ES NECESARIO, INDICA TAMBIÉN EL NOMBRE DEL LÍDER DEL PROYECTO Y DE LA PERSONA QUE REALIZA EL REGISTRO. ASEGÚRATE DE REVISAR LA ORTOGRAFÍA CUIDADOSAMENTE.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esquinas redondeadas 4">
            <a:extLst>
              <a:ext uri="{FF2B5EF4-FFF2-40B4-BE49-F238E27FC236}">
                <a16:creationId xmlns:a16="http://schemas.microsoft.com/office/drawing/2014/main" id="{8FA7D4A0-3990-D9EE-3B82-3046F846723F}"/>
              </a:ext>
            </a:extLst>
          </p:cNvPr>
          <p:cNvSpPr/>
          <p:nvPr/>
        </p:nvSpPr>
        <p:spPr>
          <a:xfrm>
            <a:off x="549935" y="2809322"/>
            <a:ext cx="8804553" cy="3644309"/>
          </a:xfrm>
          <a:prstGeom prst="roundRect">
            <a:avLst>
              <a:gd name="adj" fmla="val 16667"/>
            </a:avLst>
          </a:prstGeom>
          <a:solidFill>
            <a:srgbClr val="D9D9D9"/>
          </a:solidFill>
          <a:ln w="12700">
            <a:miter lim="400000"/>
          </a:ln>
        </p:spPr>
        <p:txBody>
          <a:bodyPr lIns="45719" rIns="45719" anchor="ctr"/>
          <a:lstStyle/>
          <a:p>
            <a:pPr algn="ctr"/>
            <a:endParaRPr/>
          </a:p>
        </p:txBody>
      </p:sp>
      <p:sp>
        <p:nvSpPr>
          <p:cNvPr id="12" name="CuadroTexto 6">
            <a:extLst>
              <a:ext uri="{FF2B5EF4-FFF2-40B4-BE49-F238E27FC236}">
                <a16:creationId xmlns:a16="http://schemas.microsoft.com/office/drawing/2014/main" id="{11DD2E9B-CE81-147A-FDEC-667B4C5ACB77}"/>
              </a:ext>
            </a:extLst>
          </p:cNvPr>
          <p:cNvSpPr txBox="1">
            <a:spLocks noGrp="1" noRot="1" noMove="1" noResize="1" noEditPoints="1" noAdjustHandles="1" noChangeArrowheads="1" noChangeShapeType="1"/>
          </p:cNvSpPr>
          <p:nvPr/>
        </p:nvSpPr>
        <p:spPr>
          <a:xfrm>
            <a:off x="549935" y="6603247"/>
            <a:ext cx="4942523"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b="1"/>
            </a:lvl1pPr>
          </a:lstStyle>
          <a:p>
            <a:r>
              <a:rPr dirty="0"/>
              <a:t>LINK</a:t>
            </a:r>
            <a:r>
              <a:rPr lang="es-MX" dirty="0"/>
              <a:t> DEL PROYECTO</a:t>
            </a:r>
            <a:r>
              <a:rPr dirty="0"/>
              <a:t>:</a:t>
            </a:r>
          </a:p>
        </p:txBody>
      </p:sp>
      <p:sp>
        <p:nvSpPr>
          <p:cNvPr id="14" name="Rectángulo: esquinas redondeadas 8">
            <a:extLst>
              <a:ext uri="{FF2B5EF4-FFF2-40B4-BE49-F238E27FC236}">
                <a16:creationId xmlns:a16="http://schemas.microsoft.com/office/drawing/2014/main" id="{CF169294-F8DA-6E04-6C7E-D922C45F553C}"/>
              </a:ext>
            </a:extLst>
          </p:cNvPr>
          <p:cNvSpPr/>
          <p:nvPr/>
        </p:nvSpPr>
        <p:spPr>
          <a:xfrm>
            <a:off x="2588342" y="6610540"/>
            <a:ext cx="6766146" cy="307778"/>
          </a:xfrm>
          <a:prstGeom prst="roundRect">
            <a:avLst>
              <a:gd name="adj" fmla="val 16667"/>
            </a:avLst>
          </a:prstGeom>
          <a:solidFill>
            <a:srgbClr val="D9D9D9"/>
          </a:solidFill>
          <a:ln w="12700">
            <a:miter lim="400000"/>
          </a:ln>
        </p:spPr>
        <p:txBody>
          <a:bodyPr lIns="45719" rIns="45719" anchor="ctr"/>
          <a:lstStyle/>
          <a:p>
            <a:pPr algn="ctr"/>
            <a:endParaRPr dirty="0"/>
          </a:p>
        </p:txBody>
      </p:sp>
      <p:sp>
        <p:nvSpPr>
          <p:cNvPr id="19" name="Rectángulo: esquinas redondeadas 8">
            <a:extLst>
              <a:ext uri="{FF2B5EF4-FFF2-40B4-BE49-F238E27FC236}">
                <a16:creationId xmlns:a16="http://schemas.microsoft.com/office/drawing/2014/main" id="{287F3D89-C0FF-5A82-951C-F94BACE6A5AF}"/>
              </a:ext>
            </a:extLst>
          </p:cNvPr>
          <p:cNvSpPr/>
          <p:nvPr/>
        </p:nvSpPr>
        <p:spPr>
          <a:xfrm>
            <a:off x="4810539" y="7058768"/>
            <a:ext cx="4543949" cy="307778"/>
          </a:xfrm>
          <a:prstGeom prst="roundRect">
            <a:avLst>
              <a:gd name="adj" fmla="val 16667"/>
            </a:avLst>
          </a:prstGeom>
          <a:solidFill>
            <a:srgbClr val="D9D9D9"/>
          </a:solidFill>
          <a:ln w="12700">
            <a:miter lim="400000"/>
          </a:ln>
        </p:spPr>
        <p:txBody>
          <a:bodyPr lIns="45719" rIns="45719" anchor="ctr"/>
          <a:lstStyle/>
          <a:p>
            <a:pPr algn="ctr"/>
            <a:endParaRPr dirty="0"/>
          </a:p>
        </p:txBody>
      </p:sp>
      <p:sp>
        <p:nvSpPr>
          <p:cNvPr id="20" name="CuadroTexto 6">
            <a:extLst>
              <a:ext uri="{FF2B5EF4-FFF2-40B4-BE49-F238E27FC236}">
                <a16:creationId xmlns:a16="http://schemas.microsoft.com/office/drawing/2014/main" id="{03DD7296-E68C-71E0-F6F1-2B20FA6EEFC5}"/>
              </a:ext>
            </a:extLst>
          </p:cNvPr>
          <p:cNvSpPr txBox="1">
            <a:spLocks noGrp="1" noRot="1" noMove="1" noResize="1" noEditPoints="1" noAdjustHandles="1" noChangeArrowheads="1" noChangeShapeType="1"/>
          </p:cNvSpPr>
          <p:nvPr/>
        </p:nvSpPr>
        <p:spPr>
          <a:xfrm>
            <a:off x="549935" y="7067934"/>
            <a:ext cx="5876784"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lang="es-MX" dirty="0"/>
              <a:t>LINK A DRIVE CON IMÁGENES DEL PROYECTO:</a:t>
            </a:r>
          </a:p>
        </p:txBody>
      </p:sp>
      <p:grpSp>
        <p:nvGrpSpPr>
          <p:cNvPr id="17" name="Rectángulo 1">
            <a:extLst>
              <a:ext uri="{FF2B5EF4-FFF2-40B4-BE49-F238E27FC236}">
                <a16:creationId xmlns:a16="http://schemas.microsoft.com/office/drawing/2014/main" id="{CD5522B8-936C-B150-AF97-CBF8FDA21BBF}"/>
              </a:ext>
            </a:extLst>
          </p:cNvPr>
          <p:cNvGrpSpPr>
            <a:grpSpLocks noGrp="1" noUngrp="1" noRot="1" noMove="1" noResize="1"/>
          </p:cNvGrpSpPr>
          <p:nvPr/>
        </p:nvGrpSpPr>
        <p:grpSpPr>
          <a:xfrm>
            <a:off x="0" y="144386"/>
            <a:ext cx="3862389" cy="660082"/>
            <a:chOff x="0" y="-1"/>
            <a:chExt cx="3862388" cy="660080"/>
          </a:xfrm>
          <a:solidFill>
            <a:srgbClr val="BBC03E"/>
          </a:solidFill>
        </p:grpSpPr>
        <p:sp>
          <p:nvSpPr>
            <p:cNvPr id="18" name="Rectángulo">
              <a:extLst>
                <a:ext uri="{FF2B5EF4-FFF2-40B4-BE49-F238E27FC236}">
                  <a16:creationId xmlns:a16="http://schemas.microsoft.com/office/drawing/2014/main" id="{1242EE6E-22CC-2ECA-86FA-2FCC21795C10}"/>
                </a:ext>
              </a:extLst>
            </p:cNvPr>
            <p:cNvSpPr>
              <a:spLocks noGrp="1" noRot="1" noMove="1" noResize="1" noEditPoints="1" noAdjustHandles="1" noChangeArrowheads="1" noChangeShapeType="1"/>
            </p:cNvSpPr>
            <p:nvPr/>
          </p:nvSpPr>
          <p:spPr>
            <a:xfrm>
              <a:off x="0" y="-1"/>
              <a:ext cx="3862388" cy="660080"/>
            </a:xfrm>
            <a:prstGeom prst="rect">
              <a:avLst/>
            </a:prstGeom>
            <a:grp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1" name="DATOS PARA EL REGISTRO">
              <a:extLst>
                <a:ext uri="{FF2B5EF4-FFF2-40B4-BE49-F238E27FC236}">
                  <a16:creationId xmlns:a16="http://schemas.microsoft.com/office/drawing/2014/main" id="{17C0DF0F-3DFF-CECE-BF45-1E833E33E668}"/>
                </a:ext>
              </a:extLst>
            </p:cNvPr>
            <p:cNvSpPr txBox="1">
              <a:spLocks noGrp="1" noRot="1" noMove="1" noResize="1" noEditPoints="1" noAdjustHandles="1" noChangeArrowheads="1" noChangeShapeType="1"/>
            </p:cNvSpPr>
            <p:nvPr/>
          </p:nvSpPr>
          <p:spPr>
            <a:xfrm>
              <a:off x="45720" y="129986"/>
              <a:ext cx="3770948" cy="40010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000" b="1">
                  <a:solidFill>
                    <a:srgbClr val="FFFFFF"/>
                  </a:solidFill>
                </a:defRPr>
              </a:lvl1pPr>
            </a:lstStyle>
            <a:p>
              <a:r>
                <a:rPr dirty="0">
                  <a:solidFill>
                    <a:schemeClr val="bg1"/>
                  </a:solidFill>
                </a:rPr>
                <a:t>DATOS</a:t>
              </a:r>
              <a:r>
                <a:rPr lang="es-MX" dirty="0">
                  <a:solidFill>
                    <a:schemeClr val="bg1"/>
                  </a:solidFill>
                </a:rPr>
                <a:t> DE REGISTRO</a:t>
              </a:r>
              <a:endParaRPr dirty="0">
                <a:solidFill>
                  <a:schemeClr val="bg1"/>
                </a:solidFill>
              </a:endParaRPr>
            </a:p>
          </p:txBody>
        </p:sp>
      </p:grpSp>
      <p:sp>
        <p:nvSpPr>
          <p:cNvPr id="22" name="Flecha: cheurón 3">
            <a:extLst>
              <a:ext uri="{FF2B5EF4-FFF2-40B4-BE49-F238E27FC236}">
                <a16:creationId xmlns:a16="http://schemas.microsoft.com/office/drawing/2014/main" id="{DC18900E-713F-83CE-DA1F-80B091326867}"/>
              </a:ext>
            </a:extLst>
          </p:cNvPr>
          <p:cNvSpPr>
            <a:spLocks noGrp="1" noRot="1" noMove="1" noResize="1" noEditPoints="1" noAdjustHandles="1" noChangeArrowheads="1" noChangeShapeType="1"/>
          </p:cNvSpPr>
          <p:nvPr/>
        </p:nvSpPr>
        <p:spPr>
          <a:xfrm>
            <a:off x="3908976" y="144388"/>
            <a:ext cx="424899" cy="660079"/>
          </a:xfrm>
          <a:prstGeom prst="chevron">
            <a:avLst>
              <a:gd name="adj" fmla="val 50000"/>
            </a:avLst>
          </a:prstGeom>
          <a:solidFill>
            <a:srgbClr val="BBC03E"/>
          </a:solidFill>
          <a:ln w="12700">
            <a:miter lim="400000"/>
          </a:ln>
        </p:spPr>
        <p:txBody>
          <a:bodyPr lIns="45719" rIns="45719" anchor="ctr"/>
          <a:lstStyle/>
          <a:p>
            <a:pPr algn="ctr"/>
            <a:endParaRPr/>
          </a:p>
        </p:txBody>
      </p:sp>
      <p:sp>
        <p:nvSpPr>
          <p:cNvPr id="23" name="CuadroTexto 2">
            <a:extLst>
              <a:ext uri="{FF2B5EF4-FFF2-40B4-BE49-F238E27FC236}">
                <a16:creationId xmlns:a16="http://schemas.microsoft.com/office/drawing/2014/main" id="{A18FAF46-EAB4-8117-AFBC-AB9F3AE02D59}"/>
              </a:ext>
            </a:extLst>
          </p:cNvPr>
          <p:cNvSpPr txBox="1">
            <a:spLocks noGrp="1" noRot="1" noMove="1" noResize="1" noEditPoints="1" noAdjustHandles="1" noChangeArrowheads="1" noChangeShapeType="1"/>
          </p:cNvSpPr>
          <p:nvPr/>
        </p:nvSpPr>
        <p:spPr>
          <a:xfrm>
            <a:off x="549937" y="1097014"/>
            <a:ext cx="2428214"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dirty="0"/>
              <a:t>NOMBRE </a:t>
            </a:r>
            <a:r>
              <a:rPr lang="es-MX" dirty="0"/>
              <a:t>DEL PROYECTO</a:t>
            </a:r>
            <a:r>
              <a:rPr dirty="0"/>
              <a:t>:</a:t>
            </a:r>
          </a:p>
        </p:txBody>
      </p:sp>
      <p:sp>
        <p:nvSpPr>
          <p:cNvPr id="24" name="Rectángulo: esquinas redondeadas 7">
            <a:extLst>
              <a:ext uri="{FF2B5EF4-FFF2-40B4-BE49-F238E27FC236}">
                <a16:creationId xmlns:a16="http://schemas.microsoft.com/office/drawing/2014/main" id="{A82DF664-4CA5-7481-4904-2155B700DB5A}"/>
              </a:ext>
            </a:extLst>
          </p:cNvPr>
          <p:cNvSpPr/>
          <p:nvPr/>
        </p:nvSpPr>
        <p:spPr>
          <a:xfrm>
            <a:off x="2978151" y="1096869"/>
            <a:ext cx="6380965" cy="287213"/>
          </a:xfrm>
          <a:prstGeom prst="roundRect">
            <a:avLst>
              <a:gd name="adj" fmla="val 16667"/>
            </a:avLst>
          </a:prstGeom>
          <a:solidFill>
            <a:srgbClr val="D9D9D9"/>
          </a:solidFill>
          <a:ln w="12700">
            <a:miter lim="400000"/>
          </a:ln>
        </p:spPr>
        <p:txBody>
          <a:bodyPr lIns="45719" rIns="45719" anchor="ctr"/>
          <a:lstStyle/>
          <a:p>
            <a:pPr algn="ctr"/>
            <a:endParaRPr dirty="0"/>
          </a:p>
        </p:txBody>
      </p:sp>
      <p:sp>
        <p:nvSpPr>
          <p:cNvPr id="25" name="CuadroTexto 2">
            <a:extLst>
              <a:ext uri="{FF2B5EF4-FFF2-40B4-BE49-F238E27FC236}">
                <a16:creationId xmlns:a16="http://schemas.microsoft.com/office/drawing/2014/main" id="{104F22FD-F3A2-B264-655F-B584DBA05DBE}"/>
              </a:ext>
            </a:extLst>
          </p:cNvPr>
          <p:cNvSpPr txBox="1">
            <a:spLocks noGrp="1" noRot="1" noMove="1" noResize="1" noEditPoints="1" noAdjustHandles="1" noChangeArrowheads="1" noChangeShapeType="1"/>
          </p:cNvSpPr>
          <p:nvPr/>
        </p:nvSpPr>
        <p:spPr>
          <a:xfrm>
            <a:off x="549936" y="1525083"/>
            <a:ext cx="5744184"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lang="es-MX" dirty="0"/>
              <a:t>MODALIDAD DEL PARTICIPANTE (ESTUDIANTE / PROFESIONAL):</a:t>
            </a:r>
          </a:p>
        </p:txBody>
      </p:sp>
      <p:sp>
        <p:nvSpPr>
          <p:cNvPr id="26" name="Rectángulo: esquinas redondeadas 7">
            <a:extLst>
              <a:ext uri="{FF2B5EF4-FFF2-40B4-BE49-F238E27FC236}">
                <a16:creationId xmlns:a16="http://schemas.microsoft.com/office/drawing/2014/main" id="{9E907D26-8958-9471-AF42-E42BAC889F8F}"/>
              </a:ext>
            </a:extLst>
          </p:cNvPr>
          <p:cNvSpPr/>
          <p:nvPr/>
        </p:nvSpPr>
        <p:spPr>
          <a:xfrm>
            <a:off x="6294120" y="1530637"/>
            <a:ext cx="3064995" cy="287213"/>
          </a:xfrm>
          <a:prstGeom prst="roundRect">
            <a:avLst>
              <a:gd name="adj" fmla="val 16667"/>
            </a:avLst>
          </a:prstGeom>
          <a:solidFill>
            <a:srgbClr val="D9D9D9"/>
          </a:solidFill>
          <a:ln w="12700">
            <a:miter lim="400000"/>
          </a:ln>
        </p:spPr>
        <p:txBody>
          <a:bodyPr lIns="45719" rIns="45719" anchor="ctr"/>
          <a:lstStyle/>
          <a:p>
            <a:pPr algn="ctr"/>
            <a:endParaRPr/>
          </a:p>
        </p:txBody>
      </p:sp>
      <p:sp>
        <p:nvSpPr>
          <p:cNvPr id="27" name="CuadroTexto 14">
            <a:extLst>
              <a:ext uri="{FF2B5EF4-FFF2-40B4-BE49-F238E27FC236}">
                <a16:creationId xmlns:a16="http://schemas.microsoft.com/office/drawing/2014/main" id="{947BBA68-2334-0554-18E2-00C5245BE302}"/>
              </a:ext>
            </a:extLst>
          </p:cNvPr>
          <p:cNvSpPr txBox="1">
            <a:spLocks noGrp="1" noRot="1" noMove="1" noResize="1" noEditPoints="1" noAdjustHandles="1" noChangeArrowheads="1" noChangeShapeType="1"/>
          </p:cNvSpPr>
          <p:nvPr/>
        </p:nvSpPr>
        <p:spPr>
          <a:xfrm>
            <a:off x="549935" y="1972250"/>
            <a:ext cx="8804553" cy="7386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lang="es-MX" b="0" dirty="0"/>
              <a:t>EN UN MÁXIMO DE 250 PALABRAS, MENCIONA LAS CARACTERÍSTICAS DE TU PROYECTO Y SU FUNCIÓN, ADEMÁS DESCRIBE BREVEMENTE POR QUÉ ES UN </a:t>
            </a:r>
            <a:r>
              <a:rPr lang="es-MX" u="sng" dirty="0"/>
              <a:t>BUEN DISEÑO</a:t>
            </a:r>
            <a:r>
              <a:rPr lang="es-MX" b="0" dirty="0"/>
              <a:t>, POR QUÉ ES </a:t>
            </a:r>
            <a:r>
              <a:rPr lang="es-MX" u="sng" dirty="0"/>
              <a:t>INNOVADOR</a:t>
            </a:r>
            <a:r>
              <a:rPr lang="es-MX" b="0" dirty="0"/>
              <a:t> Y CUÁL ES SU </a:t>
            </a:r>
            <a:r>
              <a:rPr lang="es-MX" u="sng" dirty="0"/>
              <a:t>CONTRIBUCIÓN AL DISEÑO Y LA SOCIEDAD.</a:t>
            </a:r>
            <a:endParaRPr lang="es-MX" dirty="0"/>
          </a:p>
        </p:txBody>
      </p:sp>
    </p:spTree>
    <p:extLst>
      <p:ext uri="{BB962C8B-B14F-4D97-AF65-F5344CB8AC3E}">
        <p14:creationId xmlns:p14="http://schemas.microsoft.com/office/powerpoint/2010/main" val="229119693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828017-2E34-6559-755D-8A531D05A214}"/>
            </a:ext>
          </a:extLst>
        </p:cNvPr>
        <p:cNvGrpSpPr/>
        <p:nvPr/>
      </p:nvGrpSpPr>
      <p:grpSpPr>
        <a:xfrm>
          <a:off x="0" y="0"/>
          <a:ext cx="0" cy="0"/>
          <a:chOff x="0" y="0"/>
          <a:chExt cx="0" cy="0"/>
        </a:xfrm>
      </p:grpSpPr>
      <p:sp>
        <p:nvSpPr>
          <p:cNvPr id="12" name="CuadroTexto 6">
            <a:extLst>
              <a:ext uri="{FF2B5EF4-FFF2-40B4-BE49-F238E27FC236}">
                <a16:creationId xmlns:a16="http://schemas.microsoft.com/office/drawing/2014/main" id="{CCA4E310-CC95-BDE8-ADD9-D3912ED5CD5A}"/>
              </a:ext>
            </a:extLst>
          </p:cNvPr>
          <p:cNvSpPr txBox="1">
            <a:spLocks noGrp="1" noRot="1" noMove="1" noResize="1" noEditPoints="1" noAdjustHandles="1" noChangeArrowheads="1" noChangeShapeType="1"/>
          </p:cNvSpPr>
          <p:nvPr/>
        </p:nvSpPr>
        <p:spPr>
          <a:xfrm>
            <a:off x="544333" y="5431356"/>
            <a:ext cx="3330341"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lang="es-MX" dirty="0"/>
              <a:t>TU PROYECTO ES UN: </a:t>
            </a:r>
            <a:endParaRPr dirty="0"/>
          </a:p>
        </p:txBody>
      </p:sp>
      <p:sp>
        <p:nvSpPr>
          <p:cNvPr id="17" name="CuadroTexto 1">
            <a:extLst>
              <a:ext uri="{FF2B5EF4-FFF2-40B4-BE49-F238E27FC236}">
                <a16:creationId xmlns:a16="http://schemas.microsoft.com/office/drawing/2014/main" id="{3765333A-2D04-C3D9-2F68-9DFFEBBA67DD}"/>
              </a:ext>
            </a:extLst>
          </p:cNvPr>
          <p:cNvSpPr txBox="1">
            <a:spLocks noGrp="1" noRot="1" noMove="1" noResize="1" noEditPoints="1" noAdjustHandles="1" noChangeArrowheads="1" noChangeShapeType="1"/>
          </p:cNvSpPr>
          <p:nvPr/>
        </p:nvSpPr>
        <p:spPr>
          <a:xfrm>
            <a:off x="544333" y="5819465"/>
            <a:ext cx="966587"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lang="es-ES" dirty="0"/>
              <a:t>VIDEO</a:t>
            </a:r>
            <a:r>
              <a:rPr dirty="0"/>
              <a:t> </a:t>
            </a:r>
          </a:p>
        </p:txBody>
      </p:sp>
      <p:sp>
        <p:nvSpPr>
          <p:cNvPr id="18" name="Rectángulo: esquinas redondeadas 15">
            <a:extLst>
              <a:ext uri="{FF2B5EF4-FFF2-40B4-BE49-F238E27FC236}">
                <a16:creationId xmlns:a16="http://schemas.microsoft.com/office/drawing/2014/main" id="{CC51EECE-CCF8-4A4F-9CBC-B47E3EB3E94B}"/>
              </a:ext>
            </a:extLst>
          </p:cNvPr>
          <p:cNvSpPr/>
          <p:nvPr/>
        </p:nvSpPr>
        <p:spPr>
          <a:xfrm>
            <a:off x="1245342" y="5819465"/>
            <a:ext cx="265578" cy="307778"/>
          </a:xfrm>
          <a:prstGeom prst="roundRect">
            <a:avLst>
              <a:gd name="adj" fmla="val 16667"/>
            </a:avLst>
          </a:prstGeom>
          <a:solidFill>
            <a:srgbClr val="D9D9D9"/>
          </a:solidFill>
          <a:ln w="12700">
            <a:miter lim="400000"/>
          </a:ln>
        </p:spPr>
        <p:txBody>
          <a:bodyPr lIns="45719" rIns="45719" anchor="ctr"/>
          <a:lstStyle/>
          <a:p>
            <a:pPr algn="ctr"/>
            <a:endParaRPr dirty="0"/>
          </a:p>
        </p:txBody>
      </p:sp>
      <p:sp>
        <p:nvSpPr>
          <p:cNvPr id="19" name="CuadroTexto 1">
            <a:extLst>
              <a:ext uri="{FF2B5EF4-FFF2-40B4-BE49-F238E27FC236}">
                <a16:creationId xmlns:a16="http://schemas.microsoft.com/office/drawing/2014/main" id="{F03AECFD-7279-5673-DFF0-0325111924AD}"/>
              </a:ext>
            </a:extLst>
          </p:cNvPr>
          <p:cNvSpPr txBox="1">
            <a:spLocks noGrp="1" noRot="1" noMove="1" noResize="1" noEditPoints="1" noAdjustHandles="1" noChangeArrowheads="1" noChangeShapeType="1"/>
          </p:cNvSpPr>
          <p:nvPr/>
        </p:nvSpPr>
        <p:spPr>
          <a:xfrm>
            <a:off x="1792435" y="5823485"/>
            <a:ext cx="1267785"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lang="es-MX" dirty="0"/>
              <a:t>RENDER</a:t>
            </a:r>
            <a:endParaRPr dirty="0"/>
          </a:p>
        </p:txBody>
      </p:sp>
      <p:sp>
        <p:nvSpPr>
          <p:cNvPr id="20" name="CuadroTexto 1">
            <a:extLst>
              <a:ext uri="{FF2B5EF4-FFF2-40B4-BE49-F238E27FC236}">
                <a16:creationId xmlns:a16="http://schemas.microsoft.com/office/drawing/2014/main" id="{CD18DE51-EF31-6E02-E2D7-313EA3A98C84}"/>
              </a:ext>
            </a:extLst>
          </p:cNvPr>
          <p:cNvSpPr txBox="1">
            <a:spLocks noGrp="1" noRot="1" noMove="1" noResize="1" noEditPoints="1" noAdjustHandles="1" noChangeArrowheads="1" noChangeShapeType="1"/>
          </p:cNvSpPr>
          <p:nvPr/>
        </p:nvSpPr>
        <p:spPr>
          <a:xfrm>
            <a:off x="3341735" y="5821771"/>
            <a:ext cx="1995670"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lang="es-ES" dirty="0"/>
              <a:t>OBJETO FÍSICO</a:t>
            </a:r>
            <a:endParaRPr dirty="0"/>
          </a:p>
        </p:txBody>
      </p:sp>
      <p:sp>
        <p:nvSpPr>
          <p:cNvPr id="22" name="Rectángulo: esquinas redondeadas 15">
            <a:extLst>
              <a:ext uri="{FF2B5EF4-FFF2-40B4-BE49-F238E27FC236}">
                <a16:creationId xmlns:a16="http://schemas.microsoft.com/office/drawing/2014/main" id="{4D32EA8B-217C-6136-F166-6CF50090B953}"/>
              </a:ext>
            </a:extLst>
          </p:cNvPr>
          <p:cNvSpPr/>
          <p:nvPr/>
        </p:nvSpPr>
        <p:spPr>
          <a:xfrm>
            <a:off x="2696346" y="5808998"/>
            <a:ext cx="265578" cy="307778"/>
          </a:xfrm>
          <a:prstGeom prst="roundRect">
            <a:avLst>
              <a:gd name="adj" fmla="val 16667"/>
            </a:avLst>
          </a:prstGeom>
          <a:solidFill>
            <a:srgbClr val="D9D9D9"/>
          </a:solidFill>
          <a:ln w="12700">
            <a:miter lim="400000"/>
          </a:ln>
        </p:spPr>
        <p:txBody>
          <a:bodyPr lIns="45719" rIns="45719" anchor="ctr"/>
          <a:lstStyle/>
          <a:p>
            <a:pPr algn="ctr"/>
            <a:endParaRPr dirty="0"/>
          </a:p>
        </p:txBody>
      </p:sp>
      <p:sp>
        <p:nvSpPr>
          <p:cNvPr id="23" name="Rectángulo: esquinas redondeadas 15">
            <a:extLst>
              <a:ext uri="{FF2B5EF4-FFF2-40B4-BE49-F238E27FC236}">
                <a16:creationId xmlns:a16="http://schemas.microsoft.com/office/drawing/2014/main" id="{C4AC8A14-08D7-6C19-8E1A-9D7EAEC8079A}"/>
              </a:ext>
            </a:extLst>
          </p:cNvPr>
          <p:cNvSpPr/>
          <p:nvPr/>
        </p:nvSpPr>
        <p:spPr>
          <a:xfrm>
            <a:off x="4843195" y="5808998"/>
            <a:ext cx="265578" cy="307778"/>
          </a:xfrm>
          <a:prstGeom prst="roundRect">
            <a:avLst>
              <a:gd name="adj" fmla="val 16667"/>
            </a:avLst>
          </a:prstGeom>
          <a:solidFill>
            <a:srgbClr val="D9D9D9"/>
          </a:solidFill>
          <a:ln w="12700">
            <a:miter lim="400000"/>
          </a:ln>
        </p:spPr>
        <p:txBody>
          <a:bodyPr lIns="45719" rIns="45719" anchor="ctr"/>
          <a:lstStyle/>
          <a:p>
            <a:pPr algn="ctr"/>
            <a:endParaRPr dirty="0"/>
          </a:p>
        </p:txBody>
      </p:sp>
      <p:sp>
        <p:nvSpPr>
          <p:cNvPr id="24" name="CuadroTexto 6">
            <a:extLst>
              <a:ext uri="{FF2B5EF4-FFF2-40B4-BE49-F238E27FC236}">
                <a16:creationId xmlns:a16="http://schemas.microsoft.com/office/drawing/2014/main" id="{CC7A4F69-3584-63A4-91AA-0CB978BB24C4}"/>
              </a:ext>
            </a:extLst>
          </p:cNvPr>
          <p:cNvSpPr txBox="1">
            <a:spLocks noGrp="1" noRot="1" noMove="1" noResize="1" noEditPoints="1" noAdjustHandles="1" noChangeArrowheads="1" noChangeShapeType="1"/>
          </p:cNvSpPr>
          <p:nvPr/>
        </p:nvSpPr>
        <p:spPr>
          <a:xfrm>
            <a:off x="578635" y="6312051"/>
            <a:ext cx="1995671"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lang="es-MX" dirty="0"/>
              <a:t>DIMENSIONES: </a:t>
            </a:r>
            <a:endParaRPr dirty="0"/>
          </a:p>
        </p:txBody>
      </p:sp>
      <p:sp>
        <p:nvSpPr>
          <p:cNvPr id="25" name="Rectángulo: esquinas redondeadas 15">
            <a:extLst>
              <a:ext uri="{FF2B5EF4-FFF2-40B4-BE49-F238E27FC236}">
                <a16:creationId xmlns:a16="http://schemas.microsoft.com/office/drawing/2014/main" id="{3233B22E-30DA-F124-99B7-B534E175C4B7}"/>
              </a:ext>
            </a:extLst>
          </p:cNvPr>
          <p:cNvSpPr/>
          <p:nvPr/>
        </p:nvSpPr>
        <p:spPr>
          <a:xfrm>
            <a:off x="1997765" y="6303928"/>
            <a:ext cx="7390050" cy="307778"/>
          </a:xfrm>
          <a:prstGeom prst="roundRect">
            <a:avLst>
              <a:gd name="adj" fmla="val 16667"/>
            </a:avLst>
          </a:prstGeom>
          <a:solidFill>
            <a:srgbClr val="D9D9D9"/>
          </a:solidFill>
          <a:ln w="12700">
            <a:miter lim="400000"/>
          </a:ln>
        </p:spPr>
        <p:txBody>
          <a:bodyPr lIns="45719" rIns="45719" anchor="ctr"/>
          <a:lstStyle/>
          <a:p>
            <a:pPr algn="ctr"/>
            <a:endParaRPr dirty="0"/>
          </a:p>
        </p:txBody>
      </p:sp>
      <p:sp>
        <p:nvSpPr>
          <p:cNvPr id="26" name="CuadroTexto 6">
            <a:extLst>
              <a:ext uri="{FF2B5EF4-FFF2-40B4-BE49-F238E27FC236}">
                <a16:creationId xmlns:a16="http://schemas.microsoft.com/office/drawing/2014/main" id="{E8C2EE4A-9757-A8E5-A38E-75649BE1E675}"/>
              </a:ext>
            </a:extLst>
          </p:cNvPr>
          <p:cNvSpPr txBox="1">
            <a:spLocks noGrp="1" noRot="1" noMove="1" noResize="1" noEditPoints="1" noAdjustHandles="1" noChangeArrowheads="1" noChangeShapeType="1"/>
          </p:cNvSpPr>
          <p:nvPr/>
        </p:nvSpPr>
        <p:spPr>
          <a:xfrm>
            <a:off x="544333" y="6799351"/>
            <a:ext cx="2797402"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lang="es-MX" dirty="0"/>
              <a:t>TÉCNICA O MATERIALES: </a:t>
            </a:r>
            <a:endParaRPr dirty="0"/>
          </a:p>
        </p:txBody>
      </p:sp>
      <p:sp>
        <p:nvSpPr>
          <p:cNvPr id="27" name="Rectángulo: esquinas redondeadas 15">
            <a:extLst>
              <a:ext uri="{FF2B5EF4-FFF2-40B4-BE49-F238E27FC236}">
                <a16:creationId xmlns:a16="http://schemas.microsoft.com/office/drawing/2014/main" id="{A76D293B-64AD-5B8C-8ED3-5BF9A91F4F76}"/>
              </a:ext>
            </a:extLst>
          </p:cNvPr>
          <p:cNvSpPr/>
          <p:nvPr/>
        </p:nvSpPr>
        <p:spPr>
          <a:xfrm>
            <a:off x="2961924" y="6786087"/>
            <a:ext cx="6425891" cy="307778"/>
          </a:xfrm>
          <a:prstGeom prst="roundRect">
            <a:avLst>
              <a:gd name="adj" fmla="val 16667"/>
            </a:avLst>
          </a:prstGeom>
          <a:solidFill>
            <a:srgbClr val="D9D9D9"/>
          </a:solidFill>
          <a:ln w="12700">
            <a:miter lim="400000"/>
          </a:ln>
        </p:spPr>
        <p:txBody>
          <a:bodyPr lIns="45719" rIns="45719" anchor="ctr"/>
          <a:lstStyle/>
          <a:p>
            <a:pPr algn="ctr"/>
            <a:endParaRPr dirty="0"/>
          </a:p>
        </p:txBody>
      </p:sp>
      <p:grpSp>
        <p:nvGrpSpPr>
          <p:cNvPr id="2" name="Rectángulo 1">
            <a:extLst>
              <a:ext uri="{FF2B5EF4-FFF2-40B4-BE49-F238E27FC236}">
                <a16:creationId xmlns:a16="http://schemas.microsoft.com/office/drawing/2014/main" id="{82ADF56B-DEF2-B60C-4E82-3558B5D02EF0}"/>
              </a:ext>
            </a:extLst>
          </p:cNvPr>
          <p:cNvGrpSpPr>
            <a:grpSpLocks noGrp="1" noUngrp="1" noRot="1" noMove="1" noResize="1"/>
          </p:cNvGrpSpPr>
          <p:nvPr/>
        </p:nvGrpSpPr>
        <p:grpSpPr>
          <a:xfrm>
            <a:off x="0" y="144386"/>
            <a:ext cx="3862389" cy="660082"/>
            <a:chOff x="0" y="-1"/>
            <a:chExt cx="3862388" cy="660080"/>
          </a:xfrm>
          <a:solidFill>
            <a:srgbClr val="BBC03E"/>
          </a:solidFill>
        </p:grpSpPr>
        <p:sp>
          <p:nvSpPr>
            <p:cNvPr id="3" name="Rectángulo">
              <a:extLst>
                <a:ext uri="{FF2B5EF4-FFF2-40B4-BE49-F238E27FC236}">
                  <a16:creationId xmlns:a16="http://schemas.microsoft.com/office/drawing/2014/main" id="{FCFE0CE1-22B3-97EB-3E86-6ECF47C0F41B}"/>
                </a:ext>
              </a:extLst>
            </p:cNvPr>
            <p:cNvSpPr>
              <a:spLocks noGrp="1" noRot="1" noMove="1" noResize="1" noEditPoints="1" noAdjustHandles="1" noChangeArrowheads="1" noChangeShapeType="1"/>
            </p:cNvSpPr>
            <p:nvPr/>
          </p:nvSpPr>
          <p:spPr>
            <a:xfrm>
              <a:off x="0" y="-1"/>
              <a:ext cx="3862388" cy="660080"/>
            </a:xfrm>
            <a:prstGeom prst="rect">
              <a:avLst/>
            </a:prstGeom>
            <a:grp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 name="DATOS PARA EL REGISTRO">
              <a:extLst>
                <a:ext uri="{FF2B5EF4-FFF2-40B4-BE49-F238E27FC236}">
                  <a16:creationId xmlns:a16="http://schemas.microsoft.com/office/drawing/2014/main" id="{F4C8A434-E632-F6FC-3D51-5FDF4E58AAB7}"/>
                </a:ext>
              </a:extLst>
            </p:cNvPr>
            <p:cNvSpPr txBox="1">
              <a:spLocks noGrp="1" noRot="1" noMove="1" noResize="1" noEditPoints="1" noAdjustHandles="1" noChangeArrowheads="1" noChangeShapeType="1"/>
            </p:cNvSpPr>
            <p:nvPr/>
          </p:nvSpPr>
          <p:spPr>
            <a:xfrm>
              <a:off x="45720" y="129986"/>
              <a:ext cx="3770948" cy="40010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000" b="1">
                  <a:solidFill>
                    <a:srgbClr val="FFFFFF"/>
                  </a:solidFill>
                </a:defRPr>
              </a:lvl1pPr>
            </a:lstStyle>
            <a:p>
              <a:r>
                <a:rPr lang="es-MX" dirty="0">
                  <a:solidFill>
                    <a:schemeClr val="bg1"/>
                  </a:solidFill>
                </a:rPr>
                <a:t>DATOS DE REGISTRO</a:t>
              </a:r>
              <a:endParaRPr dirty="0">
                <a:solidFill>
                  <a:schemeClr val="bg1"/>
                </a:solidFill>
              </a:endParaRPr>
            </a:p>
          </p:txBody>
        </p:sp>
      </p:grpSp>
      <p:sp>
        <p:nvSpPr>
          <p:cNvPr id="6" name="Flecha: cheurón 3">
            <a:extLst>
              <a:ext uri="{FF2B5EF4-FFF2-40B4-BE49-F238E27FC236}">
                <a16:creationId xmlns:a16="http://schemas.microsoft.com/office/drawing/2014/main" id="{79121C2A-BB0D-86ED-8BEF-5B665652150D}"/>
              </a:ext>
            </a:extLst>
          </p:cNvPr>
          <p:cNvSpPr>
            <a:spLocks noGrp="1" noRot="1" noMove="1" noResize="1" noEditPoints="1" noAdjustHandles="1" noChangeArrowheads="1" noChangeShapeType="1"/>
          </p:cNvSpPr>
          <p:nvPr/>
        </p:nvSpPr>
        <p:spPr>
          <a:xfrm>
            <a:off x="3908976" y="144388"/>
            <a:ext cx="424899" cy="660079"/>
          </a:xfrm>
          <a:prstGeom prst="chevron">
            <a:avLst>
              <a:gd name="adj" fmla="val 50000"/>
            </a:avLst>
          </a:prstGeom>
          <a:solidFill>
            <a:srgbClr val="BBC03E"/>
          </a:solidFill>
          <a:ln w="12700">
            <a:miter lim="400000"/>
          </a:ln>
        </p:spPr>
        <p:txBody>
          <a:bodyPr lIns="45719" rIns="45719" anchor="ctr"/>
          <a:lstStyle/>
          <a:p>
            <a:pPr algn="ctr"/>
            <a:endParaRPr/>
          </a:p>
        </p:txBody>
      </p:sp>
      <p:pic>
        <p:nvPicPr>
          <p:cNvPr id="7" name="Google Shape;55;p3" descr="Google Shape;55;p3">
            <a:extLst>
              <a:ext uri="{FF2B5EF4-FFF2-40B4-BE49-F238E27FC236}">
                <a16:creationId xmlns:a16="http://schemas.microsoft.com/office/drawing/2014/main" id="{AFF1386E-43F7-8E51-2455-55F8204FEC92}"/>
              </a:ext>
            </a:extLst>
          </p:cNvPr>
          <p:cNvPicPr>
            <a:picLocks noGrp="1" noRot="1" noChangeAspect="1" noMove="1" noResize="1" noEditPoints="1" noAdjustHandles="1" noChangeArrowheads="1" noChangeShapeType="1" noCrop="1"/>
          </p:cNvPicPr>
          <p:nvPr/>
        </p:nvPicPr>
        <p:blipFill>
          <a:blip r:embed="rId2"/>
          <a:srcRect t="68596"/>
          <a:stretch>
            <a:fillRect/>
          </a:stretch>
        </p:blipFill>
        <p:spPr>
          <a:xfrm>
            <a:off x="549937" y="1556295"/>
            <a:ext cx="8837878" cy="2031530"/>
          </a:xfrm>
          <a:prstGeom prst="rect">
            <a:avLst/>
          </a:prstGeom>
          <a:ln w="12700">
            <a:miter lim="400000"/>
          </a:ln>
        </p:spPr>
      </p:pic>
      <p:sp>
        <p:nvSpPr>
          <p:cNvPr id="11" name="CuadroTexto 2">
            <a:extLst>
              <a:ext uri="{FF2B5EF4-FFF2-40B4-BE49-F238E27FC236}">
                <a16:creationId xmlns:a16="http://schemas.microsoft.com/office/drawing/2014/main" id="{EFFFE141-A158-7F50-8312-07C87FF34993}"/>
              </a:ext>
            </a:extLst>
          </p:cNvPr>
          <p:cNvSpPr txBox="1">
            <a:spLocks noGrp="1" noRot="1" noMove="1" noResize="1" noEditPoints="1" noAdjustHandles="1" noChangeArrowheads="1" noChangeShapeType="1"/>
          </p:cNvSpPr>
          <p:nvPr/>
        </p:nvSpPr>
        <p:spPr>
          <a:xfrm>
            <a:off x="549937" y="1097014"/>
            <a:ext cx="1225902"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lang="es-MX" dirty="0">
                <a:solidFill>
                  <a:schemeClr val="tx1"/>
                </a:solidFill>
                <a:latin typeface="Arial"/>
                <a:cs typeface="Arial"/>
              </a:rPr>
              <a:t>CATEGORÍA:</a:t>
            </a:r>
            <a:endParaRPr lang="es-MX" dirty="0"/>
          </a:p>
        </p:txBody>
      </p:sp>
      <p:sp>
        <p:nvSpPr>
          <p:cNvPr id="13" name="Rectángulo: esquinas redondeadas 7">
            <a:extLst>
              <a:ext uri="{FF2B5EF4-FFF2-40B4-BE49-F238E27FC236}">
                <a16:creationId xmlns:a16="http://schemas.microsoft.com/office/drawing/2014/main" id="{8738BD6D-173E-D1F4-8CD1-50DD299960A4}"/>
              </a:ext>
            </a:extLst>
          </p:cNvPr>
          <p:cNvSpPr/>
          <p:nvPr/>
        </p:nvSpPr>
        <p:spPr>
          <a:xfrm>
            <a:off x="1775839" y="1096869"/>
            <a:ext cx="2826642" cy="287213"/>
          </a:xfrm>
          <a:prstGeom prst="roundRect">
            <a:avLst>
              <a:gd name="adj" fmla="val 16667"/>
            </a:avLst>
          </a:prstGeom>
          <a:solidFill>
            <a:srgbClr val="D9D9D9"/>
          </a:solidFill>
          <a:ln w="12700">
            <a:miter lim="400000"/>
          </a:ln>
        </p:spPr>
        <p:txBody>
          <a:bodyPr lIns="45719" rIns="45719" anchor="ctr"/>
          <a:lstStyle/>
          <a:p>
            <a:pPr algn="ctr"/>
            <a:endParaRPr dirty="0"/>
          </a:p>
        </p:txBody>
      </p:sp>
      <p:sp>
        <p:nvSpPr>
          <p:cNvPr id="14" name="CuadroTexto 13">
            <a:extLst>
              <a:ext uri="{FF2B5EF4-FFF2-40B4-BE49-F238E27FC236}">
                <a16:creationId xmlns:a16="http://schemas.microsoft.com/office/drawing/2014/main" id="{550C4DFC-3A23-C33B-9881-520D172D5479}"/>
              </a:ext>
            </a:extLst>
          </p:cNvPr>
          <p:cNvSpPr txBox="1"/>
          <p:nvPr/>
        </p:nvSpPr>
        <p:spPr>
          <a:xfrm>
            <a:off x="578635" y="4242336"/>
            <a:ext cx="4316952" cy="1015663"/>
          </a:xfrm>
          <a:prstGeom prst="rect">
            <a:avLst/>
          </a:prstGeom>
          <a:noFill/>
        </p:spPr>
        <p:txBody>
          <a:bodyPr wrap="square">
            <a:spAutoFit/>
          </a:bodyPr>
          <a:lstStyle/>
          <a:p>
            <a:r>
              <a:rPr lang="es-MX" sz="1200" b="1" dirty="0">
                <a:solidFill>
                  <a:schemeClr val="tx1"/>
                </a:solidFill>
              </a:rPr>
              <a:t>1. </a:t>
            </a:r>
            <a:r>
              <a:rPr lang="es-MX" sz="1200" b="1" dirty="0">
                <a:solidFill>
                  <a:schemeClr val="bg1">
                    <a:lumMod val="75000"/>
                  </a:schemeClr>
                </a:solidFill>
              </a:rPr>
              <a:t>Premio al Diseño con Mayor Impacto Tecnológico</a:t>
            </a:r>
          </a:p>
          <a:p>
            <a:r>
              <a:rPr lang="es-MX" sz="1200" b="1" dirty="0">
                <a:solidFill>
                  <a:schemeClr val="tx1"/>
                </a:solidFill>
              </a:rPr>
              <a:t>2. </a:t>
            </a:r>
            <a:r>
              <a:rPr lang="es-MX" sz="1200" b="1" dirty="0">
                <a:solidFill>
                  <a:schemeClr val="bg1">
                    <a:lumMod val="75000"/>
                  </a:schemeClr>
                </a:solidFill>
              </a:rPr>
              <a:t>Premio al Diseño con Mayor Impacto Económico</a:t>
            </a:r>
          </a:p>
          <a:p>
            <a:r>
              <a:rPr lang="es-MX" sz="1200" b="1" dirty="0">
                <a:solidFill>
                  <a:schemeClr val="tx1"/>
                </a:solidFill>
              </a:rPr>
              <a:t>3.</a:t>
            </a:r>
            <a:r>
              <a:rPr lang="es-MX" sz="1200" b="1" dirty="0">
                <a:solidFill>
                  <a:schemeClr val="bg1">
                    <a:lumMod val="75000"/>
                  </a:schemeClr>
                </a:solidFill>
              </a:rPr>
              <a:t> Premio al Diseño con Mayor Impacto Social</a:t>
            </a:r>
          </a:p>
          <a:p>
            <a:r>
              <a:rPr lang="es-MX" sz="1200" b="1" dirty="0">
                <a:solidFill>
                  <a:schemeClr val="tx1"/>
                </a:solidFill>
              </a:rPr>
              <a:t>4.</a:t>
            </a:r>
            <a:r>
              <a:rPr lang="es-MX" sz="1200" b="1" dirty="0">
                <a:solidFill>
                  <a:schemeClr val="bg1">
                    <a:lumMod val="75000"/>
                  </a:schemeClr>
                </a:solidFill>
              </a:rPr>
              <a:t> Premio al Diseñador Emprendedor</a:t>
            </a:r>
          </a:p>
          <a:p>
            <a:r>
              <a:rPr lang="es-MX" sz="1200" b="1" dirty="0">
                <a:solidFill>
                  <a:schemeClr val="tx1"/>
                </a:solidFill>
              </a:rPr>
              <a:t>5.</a:t>
            </a:r>
            <a:r>
              <a:rPr lang="es-MX" sz="1200" b="1" dirty="0">
                <a:solidFill>
                  <a:schemeClr val="bg1">
                    <a:lumMod val="75000"/>
                  </a:schemeClr>
                </a:solidFill>
              </a:rPr>
              <a:t> Premio al Mejor Diseño Conceptual</a:t>
            </a:r>
          </a:p>
        </p:txBody>
      </p:sp>
      <p:sp>
        <p:nvSpPr>
          <p:cNvPr id="15" name="CuadroTexto 14">
            <a:extLst>
              <a:ext uri="{FF2B5EF4-FFF2-40B4-BE49-F238E27FC236}">
                <a16:creationId xmlns:a16="http://schemas.microsoft.com/office/drawing/2014/main" id="{F61F0DA5-041E-8B09-15CA-240600BBED47}"/>
              </a:ext>
            </a:extLst>
          </p:cNvPr>
          <p:cNvSpPr txBox="1">
            <a:spLocks noGrp="1" noRot="1" noMove="1" noResize="1" noEditPoints="1" noAdjustHandles="1" noChangeArrowheads="1" noChangeShapeType="1"/>
          </p:cNvSpPr>
          <p:nvPr/>
        </p:nvSpPr>
        <p:spPr>
          <a:xfrm>
            <a:off x="5070863" y="4150002"/>
            <a:ext cx="4316952" cy="1200329"/>
          </a:xfrm>
          <a:prstGeom prst="rect">
            <a:avLst/>
          </a:prstGeom>
          <a:noFill/>
        </p:spPr>
        <p:txBody>
          <a:bodyPr wrap="square">
            <a:spAutoFit/>
          </a:bodyPr>
          <a:lstStyle/>
          <a:p>
            <a:r>
              <a:rPr lang="es-MX" sz="1200" b="1" dirty="0">
                <a:solidFill>
                  <a:schemeClr val="tx1"/>
                </a:solidFill>
              </a:rPr>
              <a:t>6. </a:t>
            </a:r>
            <a:r>
              <a:rPr lang="es-MX" sz="1200" b="1" dirty="0">
                <a:solidFill>
                  <a:schemeClr val="bg1">
                    <a:lumMod val="75000"/>
                  </a:schemeClr>
                </a:solidFill>
              </a:rPr>
              <a:t>Premio al Mejor Proyecto Universitario</a:t>
            </a:r>
          </a:p>
          <a:p>
            <a:r>
              <a:rPr lang="es-MX" sz="1200" b="1" dirty="0">
                <a:solidFill>
                  <a:schemeClr val="tx1"/>
                </a:solidFill>
              </a:rPr>
              <a:t>7. </a:t>
            </a:r>
            <a:r>
              <a:rPr lang="es-MX" sz="1200" b="1" dirty="0">
                <a:solidFill>
                  <a:schemeClr val="bg1">
                    <a:lumMod val="75000"/>
                  </a:schemeClr>
                </a:solidFill>
              </a:rPr>
              <a:t>Premio al Mérito Profesional / Trayectoria Profesional</a:t>
            </a:r>
          </a:p>
          <a:p>
            <a:r>
              <a:rPr lang="es-MX" sz="1200" b="1" dirty="0">
                <a:solidFill>
                  <a:schemeClr val="tx1"/>
                </a:solidFill>
              </a:rPr>
              <a:t>8.</a:t>
            </a:r>
            <a:r>
              <a:rPr lang="es-MX" sz="1200" b="1" dirty="0">
                <a:solidFill>
                  <a:schemeClr val="bg1">
                    <a:lumMod val="75000"/>
                  </a:schemeClr>
                </a:solidFill>
              </a:rPr>
              <a:t> Premio al Mejor Docente Universitario de Diseño</a:t>
            </a:r>
          </a:p>
          <a:p>
            <a:r>
              <a:rPr lang="es-MX" sz="1200" b="1" dirty="0">
                <a:solidFill>
                  <a:schemeClr val="tx1"/>
                </a:solidFill>
              </a:rPr>
              <a:t>9.</a:t>
            </a:r>
            <a:r>
              <a:rPr lang="es-MX" sz="1200" b="1" dirty="0">
                <a:solidFill>
                  <a:schemeClr val="bg1">
                    <a:lumMod val="75000"/>
                  </a:schemeClr>
                </a:solidFill>
              </a:rPr>
              <a:t> Premio ONU en tres ejes: a) Reducción de las desigualdades; b) Acción por el clima; y c) Promoción de sociedades pacíficas.</a:t>
            </a:r>
          </a:p>
        </p:txBody>
      </p:sp>
      <p:sp>
        <p:nvSpPr>
          <p:cNvPr id="16" name="CuadroTexto 2">
            <a:extLst>
              <a:ext uri="{FF2B5EF4-FFF2-40B4-BE49-F238E27FC236}">
                <a16:creationId xmlns:a16="http://schemas.microsoft.com/office/drawing/2014/main" id="{1C26E87D-37E7-4614-72AF-0D209F90A0B3}"/>
              </a:ext>
            </a:extLst>
          </p:cNvPr>
          <p:cNvSpPr txBox="1"/>
          <p:nvPr/>
        </p:nvSpPr>
        <p:spPr>
          <a:xfrm>
            <a:off x="578635" y="3763824"/>
            <a:ext cx="4235423"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lang="es-MX" sz="1400" b="1" dirty="0">
                <a:solidFill>
                  <a:schemeClr val="tx1"/>
                </a:solidFill>
                <a:latin typeface="Arial"/>
                <a:ea typeface="Arial"/>
                <a:cs typeface="Arial"/>
                <a:sym typeface="Arial"/>
              </a:rPr>
              <a:t>¿PARTICIPAS POR UN PREMIO ESPECIAL? </a:t>
            </a:r>
            <a:endParaRPr lang="es-MX" dirty="0"/>
          </a:p>
        </p:txBody>
      </p:sp>
      <p:sp>
        <p:nvSpPr>
          <p:cNvPr id="21" name="Rectángulo: esquinas redondeadas 7">
            <a:extLst>
              <a:ext uri="{FF2B5EF4-FFF2-40B4-BE49-F238E27FC236}">
                <a16:creationId xmlns:a16="http://schemas.microsoft.com/office/drawing/2014/main" id="{7363472B-9054-1113-84D4-CB00F181C103}"/>
              </a:ext>
            </a:extLst>
          </p:cNvPr>
          <p:cNvSpPr/>
          <p:nvPr/>
        </p:nvSpPr>
        <p:spPr>
          <a:xfrm>
            <a:off x="4438139" y="3769641"/>
            <a:ext cx="4949676" cy="287213"/>
          </a:xfrm>
          <a:prstGeom prst="roundRect">
            <a:avLst>
              <a:gd name="adj" fmla="val 16667"/>
            </a:avLst>
          </a:prstGeom>
          <a:solidFill>
            <a:srgbClr val="D9D9D9"/>
          </a:solidFill>
          <a:ln w="12700">
            <a:miter lim="400000"/>
          </a:ln>
        </p:spPr>
        <p:txBody>
          <a:bodyPr lIns="45719" rIns="45719" anchor="ctr"/>
          <a:lstStyle/>
          <a:p>
            <a:pPr algn="ctr"/>
            <a:endParaRPr dirty="0"/>
          </a:p>
        </p:txBody>
      </p:sp>
      <p:sp>
        <p:nvSpPr>
          <p:cNvPr id="28" name="CuadroTexto 2">
            <a:extLst>
              <a:ext uri="{FF2B5EF4-FFF2-40B4-BE49-F238E27FC236}">
                <a16:creationId xmlns:a16="http://schemas.microsoft.com/office/drawing/2014/main" id="{C9EB2528-FA42-7EDF-7D37-A91310E3AB62}"/>
              </a:ext>
            </a:extLst>
          </p:cNvPr>
          <p:cNvSpPr txBox="1">
            <a:spLocks noGrp="1" noRot="1" noMove="1" noResize="1" noEditPoints="1" noAdjustHandles="1" noChangeArrowheads="1" noChangeShapeType="1"/>
          </p:cNvSpPr>
          <p:nvPr/>
        </p:nvSpPr>
        <p:spPr>
          <a:xfrm>
            <a:off x="4693920" y="1097014"/>
            <a:ext cx="1655676"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lang="es-MX" dirty="0">
                <a:solidFill>
                  <a:schemeClr val="tx1"/>
                </a:solidFill>
                <a:latin typeface="Arial"/>
                <a:cs typeface="Arial"/>
              </a:rPr>
              <a:t>SUB CATEGORÍA:</a:t>
            </a:r>
            <a:endParaRPr lang="es-MX" dirty="0"/>
          </a:p>
        </p:txBody>
      </p:sp>
      <p:sp>
        <p:nvSpPr>
          <p:cNvPr id="29" name="Rectángulo: esquinas redondeadas 7">
            <a:extLst>
              <a:ext uri="{FF2B5EF4-FFF2-40B4-BE49-F238E27FC236}">
                <a16:creationId xmlns:a16="http://schemas.microsoft.com/office/drawing/2014/main" id="{532B6464-CF63-26BE-BCDD-D804C26E17DD}"/>
              </a:ext>
            </a:extLst>
          </p:cNvPr>
          <p:cNvSpPr/>
          <p:nvPr/>
        </p:nvSpPr>
        <p:spPr>
          <a:xfrm>
            <a:off x="6349595" y="1096869"/>
            <a:ext cx="3038220" cy="287213"/>
          </a:xfrm>
          <a:prstGeom prst="roundRect">
            <a:avLst>
              <a:gd name="adj" fmla="val 16667"/>
            </a:avLst>
          </a:prstGeom>
          <a:solidFill>
            <a:srgbClr val="D9D9D9"/>
          </a:solidFill>
          <a:ln w="12700">
            <a:miter lim="400000"/>
          </a:ln>
        </p:spPr>
        <p:txBody>
          <a:bodyPr lIns="45719" rIns="45719" anchor="ctr"/>
          <a:lstStyle/>
          <a:p>
            <a:pPr algn="ctr"/>
            <a:endParaRPr dirty="0"/>
          </a:p>
        </p:txBody>
      </p:sp>
      <p:sp>
        <p:nvSpPr>
          <p:cNvPr id="30" name="CuadroTexto 1">
            <a:extLst>
              <a:ext uri="{FF2B5EF4-FFF2-40B4-BE49-F238E27FC236}">
                <a16:creationId xmlns:a16="http://schemas.microsoft.com/office/drawing/2014/main" id="{8EAC231E-DB13-527D-02ED-67EBFA614B5B}"/>
              </a:ext>
            </a:extLst>
          </p:cNvPr>
          <p:cNvSpPr txBox="1">
            <a:spLocks noGrp="1" noRot="1" noMove="1" noResize="1" noEditPoints="1" noAdjustHandles="1" noChangeArrowheads="1" noChangeShapeType="1"/>
          </p:cNvSpPr>
          <p:nvPr/>
        </p:nvSpPr>
        <p:spPr>
          <a:xfrm>
            <a:off x="5396476" y="5808999"/>
            <a:ext cx="1995670"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b="1"/>
            </a:lvl1pPr>
          </a:lstStyle>
          <a:p>
            <a:r>
              <a:rPr lang="es-ES" dirty="0"/>
              <a:t>OTRO: (ESPECIFICA)</a:t>
            </a:r>
            <a:endParaRPr dirty="0"/>
          </a:p>
        </p:txBody>
      </p:sp>
      <p:sp>
        <p:nvSpPr>
          <p:cNvPr id="31" name="Rectángulo: esquinas redondeadas 15">
            <a:extLst>
              <a:ext uri="{FF2B5EF4-FFF2-40B4-BE49-F238E27FC236}">
                <a16:creationId xmlns:a16="http://schemas.microsoft.com/office/drawing/2014/main" id="{62B783C2-8BE8-AFFE-0C5C-6390683300EE}"/>
              </a:ext>
            </a:extLst>
          </p:cNvPr>
          <p:cNvSpPr/>
          <p:nvPr/>
        </p:nvSpPr>
        <p:spPr>
          <a:xfrm>
            <a:off x="7392146" y="5823484"/>
            <a:ext cx="1995670" cy="307778"/>
          </a:xfrm>
          <a:prstGeom prst="roundRect">
            <a:avLst>
              <a:gd name="adj" fmla="val 16667"/>
            </a:avLst>
          </a:prstGeom>
          <a:solidFill>
            <a:srgbClr val="D9D9D9"/>
          </a:solidFill>
          <a:ln w="12700">
            <a:miter lim="400000"/>
          </a:ln>
        </p:spPr>
        <p:txBody>
          <a:bodyPr lIns="45719" rIns="45719" anchor="ctr"/>
          <a:lstStyle/>
          <a:p>
            <a:pPr algn="ctr"/>
            <a:endParaRPr dirty="0"/>
          </a:p>
        </p:txBody>
      </p:sp>
    </p:spTree>
    <p:extLst>
      <p:ext uri="{BB962C8B-B14F-4D97-AF65-F5344CB8AC3E}">
        <p14:creationId xmlns:p14="http://schemas.microsoft.com/office/powerpoint/2010/main" val="148927145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Google Shape;78;p5"/>
          <p:cNvSpPr/>
          <p:nvPr/>
        </p:nvSpPr>
        <p:spPr>
          <a:xfrm>
            <a:off x="536448" y="1365502"/>
            <a:ext cx="9022079" cy="5827778"/>
          </a:xfrm>
          <a:prstGeom prst="rect">
            <a:avLst/>
          </a:prstGeom>
          <a:ln w="22200">
            <a:solidFill>
              <a:srgbClr val="A6A6A6"/>
            </a:solidFill>
          </a:ln>
        </p:spPr>
        <p:txBody>
          <a:bodyPr lIns="45719" rIns="45719"/>
          <a:lstStyle/>
          <a:p>
            <a:pPr>
              <a:defRPr sz="1800">
                <a:solidFill>
                  <a:srgbClr val="A6A6A6"/>
                </a:solidFill>
                <a:latin typeface="Calibri"/>
                <a:ea typeface="Calibri"/>
                <a:cs typeface="Calibri"/>
                <a:sym typeface="Calibri"/>
              </a:defRPr>
            </a:pPr>
            <a:endParaRPr/>
          </a:p>
        </p:txBody>
      </p:sp>
      <p:sp>
        <p:nvSpPr>
          <p:cNvPr id="149" name="Google Shape;79;p5"/>
          <p:cNvSpPr txBox="1"/>
          <p:nvPr/>
        </p:nvSpPr>
        <p:spPr>
          <a:xfrm>
            <a:off x="2769111" y="4008414"/>
            <a:ext cx="4556751" cy="5419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699" tIns="45699" rIns="45699" bIns="45699">
            <a:spAutoFit/>
          </a:bodyPr>
          <a:lstStyle>
            <a:lvl1pPr algn="ctr">
              <a:defRPr sz="1600"/>
            </a:lvl1pPr>
          </a:lstStyle>
          <a:p>
            <a:r>
              <a:rPr dirty="0"/>
              <a:t>INSERTA LA IMAGEN PRINCIPAL DE TU PROYECTO</a:t>
            </a:r>
          </a:p>
        </p:txBody>
      </p:sp>
      <p:grpSp>
        <p:nvGrpSpPr>
          <p:cNvPr id="2" name="Rectángulo 1">
            <a:extLst>
              <a:ext uri="{FF2B5EF4-FFF2-40B4-BE49-F238E27FC236}">
                <a16:creationId xmlns:a16="http://schemas.microsoft.com/office/drawing/2014/main" id="{132DF4B8-56AE-5ABB-D1AF-8E146611A318}"/>
              </a:ext>
            </a:extLst>
          </p:cNvPr>
          <p:cNvGrpSpPr/>
          <p:nvPr/>
        </p:nvGrpSpPr>
        <p:grpSpPr>
          <a:xfrm>
            <a:off x="1" y="354333"/>
            <a:ext cx="3862389" cy="660082"/>
            <a:chOff x="0" y="-1"/>
            <a:chExt cx="3862388" cy="660080"/>
          </a:xfrm>
          <a:solidFill>
            <a:srgbClr val="BBC03E"/>
          </a:solidFill>
        </p:grpSpPr>
        <p:sp>
          <p:nvSpPr>
            <p:cNvPr id="3" name="Rectángulo">
              <a:extLst>
                <a:ext uri="{FF2B5EF4-FFF2-40B4-BE49-F238E27FC236}">
                  <a16:creationId xmlns:a16="http://schemas.microsoft.com/office/drawing/2014/main" id="{7C17A764-B019-F493-BD9C-CE9E30CADC7F}"/>
                </a:ext>
              </a:extLst>
            </p:cNvPr>
            <p:cNvSpPr/>
            <p:nvPr/>
          </p:nvSpPr>
          <p:spPr>
            <a:xfrm>
              <a:off x="0" y="-1"/>
              <a:ext cx="3862388" cy="660080"/>
            </a:xfrm>
            <a:prstGeom prst="rect">
              <a:avLst/>
            </a:prstGeom>
            <a:grpFill/>
            <a:ln w="12700" cap="flat">
              <a:noFill/>
              <a:miter lim="400000"/>
            </a:ln>
            <a:effectLst/>
          </p:spPr>
          <p:txBody>
            <a:bodyPr wrap="square" lIns="45719" tIns="45719" rIns="45719" bIns="45719" numCol="1" anchor="ctr">
              <a:noAutofit/>
            </a:bodyPr>
            <a:lstStyle/>
            <a:p>
              <a:pPr algn="ctr">
                <a:defRPr>
                  <a:solidFill>
                    <a:srgbClr val="FFFFFF"/>
                  </a:solidFill>
                </a:defRPr>
              </a:pPr>
              <a:endParaRPr>
                <a:solidFill>
                  <a:schemeClr val="bg1"/>
                </a:solidFill>
              </a:endParaRPr>
            </a:p>
          </p:txBody>
        </p:sp>
        <p:sp>
          <p:nvSpPr>
            <p:cNvPr id="4" name="IMAGENES">
              <a:extLst>
                <a:ext uri="{FF2B5EF4-FFF2-40B4-BE49-F238E27FC236}">
                  <a16:creationId xmlns:a16="http://schemas.microsoft.com/office/drawing/2014/main" id="{018839F7-6548-6C82-35EE-A20A295408E2}"/>
                </a:ext>
              </a:extLst>
            </p:cNvPr>
            <p:cNvSpPr txBox="1">
              <a:spLocks noGrp="1" noRot="1" noMove="1" noResize="1" noEditPoints="1" noAdjustHandles="1" noChangeArrowheads="1" noChangeShapeType="1"/>
            </p:cNvSpPr>
            <p:nvPr/>
          </p:nvSpPr>
          <p:spPr>
            <a:xfrm>
              <a:off x="45720" y="129986"/>
              <a:ext cx="3770948" cy="40010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000" b="1">
                  <a:solidFill>
                    <a:srgbClr val="FFFFFF"/>
                  </a:solidFill>
                </a:defRPr>
              </a:lvl1pPr>
            </a:lstStyle>
            <a:p>
              <a:r>
                <a:rPr dirty="0">
                  <a:solidFill>
                    <a:schemeClr val="bg1"/>
                  </a:solidFill>
                </a:rPr>
                <a:t>IM</a:t>
              </a:r>
              <a:r>
                <a:rPr lang="es-MX" dirty="0">
                  <a:solidFill>
                    <a:schemeClr val="bg1"/>
                  </a:solidFill>
                </a:rPr>
                <a:t>Á</a:t>
              </a:r>
              <a:r>
                <a:rPr dirty="0">
                  <a:solidFill>
                    <a:schemeClr val="bg1"/>
                  </a:solidFill>
                </a:rPr>
                <a:t>GENES</a:t>
              </a:r>
            </a:p>
          </p:txBody>
        </p:sp>
      </p:grpSp>
      <p:sp>
        <p:nvSpPr>
          <p:cNvPr id="5" name="Flecha: cheurón 2">
            <a:extLst>
              <a:ext uri="{FF2B5EF4-FFF2-40B4-BE49-F238E27FC236}">
                <a16:creationId xmlns:a16="http://schemas.microsoft.com/office/drawing/2014/main" id="{5A058AD6-735C-7D89-91D6-7EB689A6EC81}"/>
              </a:ext>
            </a:extLst>
          </p:cNvPr>
          <p:cNvSpPr/>
          <p:nvPr/>
        </p:nvSpPr>
        <p:spPr>
          <a:xfrm>
            <a:off x="3908978" y="354335"/>
            <a:ext cx="424899" cy="660079"/>
          </a:xfrm>
          <a:prstGeom prst="chevron">
            <a:avLst>
              <a:gd name="adj" fmla="val 50000"/>
            </a:avLst>
          </a:prstGeom>
          <a:solidFill>
            <a:srgbClr val="BBC03E"/>
          </a:solidFill>
          <a:ln w="12700">
            <a:miter lim="400000"/>
          </a:ln>
        </p:spPr>
        <p:txBody>
          <a:bodyPr lIns="45719" rIns="45719" anchor="ctr"/>
          <a:lstStyle/>
          <a:p>
            <a:pPr algn="ctr"/>
            <a:endParaRPr>
              <a:solidFill>
                <a:schemeClr val="bg1"/>
              </a:solidFill>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Google Shape;78;p5"/>
          <p:cNvSpPr/>
          <p:nvPr/>
        </p:nvSpPr>
        <p:spPr>
          <a:xfrm>
            <a:off x="536448" y="1365502"/>
            <a:ext cx="9022079" cy="5827778"/>
          </a:xfrm>
          <a:prstGeom prst="rect">
            <a:avLst/>
          </a:prstGeom>
          <a:ln w="22200">
            <a:solidFill>
              <a:srgbClr val="A6A6A6"/>
            </a:solidFill>
          </a:ln>
        </p:spPr>
        <p:txBody>
          <a:bodyPr lIns="45719" rIns="45719"/>
          <a:lstStyle/>
          <a:p>
            <a:pPr>
              <a:defRPr sz="1800">
                <a:latin typeface="Calibri"/>
                <a:ea typeface="Calibri"/>
                <a:cs typeface="Calibri"/>
                <a:sym typeface="Calibri"/>
              </a:defRPr>
            </a:pPr>
            <a:endParaRPr/>
          </a:p>
        </p:txBody>
      </p:sp>
      <p:sp>
        <p:nvSpPr>
          <p:cNvPr id="156" name="Google Shape;79;p5"/>
          <p:cNvSpPr txBox="1"/>
          <p:nvPr/>
        </p:nvSpPr>
        <p:spPr>
          <a:xfrm>
            <a:off x="2769111" y="4008414"/>
            <a:ext cx="4556751" cy="5419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699" tIns="45699" rIns="45699" bIns="45699">
            <a:spAutoFit/>
          </a:bodyPr>
          <a:lstStyle>
            <a:lvl1pPr algn="ctr">
              <a:defRPr sz="1600"/>
            </a:lvl1pPr>
          </a:lstStyle>
          <a:p>
            <a:r>
              <a:rPr dirty="0"/>
              <a:t>INSERTA OTRAS IMÁGENES DE TU PROYECTO (MÁXIMO 4)</a:t>
            </a:r>
          </a:p>
        </p:txBody>
      </p:sp>
      <p:grpSp>
        <p:nvGrpSpPr>
          <p:cNvPr id="159" name="Rectángulo 1"/>
          <p:cNvGrpSpPr/>
          <p:nvPr/>
        </p:nvGrpSpPr>
        <p:grpSpPr>
          <a:xfrm>
            <a:off x="1" y="354333"/>
            <a:ext cx="3862389" cy="660082"/>
            <a:chOff x="0" y="-1"/>
            <a:chExt cx="3862388" cy="660080"/>
          </a:xfrm>
          <a:solidFill>
            <a:srgbClr val="BBC03E"/>
          </a:solidFill>
        </p:grpSpPr>
        <p:sp>
          <p:nvSpPr>
            <p:cNvPr id="157" name="Rectángulo"/>
            <p:cNvSpPr/>
            <p:nvPr/>
          </p:nvSpPr>
          <p:spPr>
            <a:xfrm>
              <a:off x="0" y="-1"/>
              <a:ext cx="3862388" cy="660080"/>
            </a:xfrm>
            <a:prstGeom prst="rect">
              <a:avLst/>
            </a:prstGeom>
            <a:grpFill/>
            <a:ln w="12700" cap="flat">
              <a:noFill/>
              <a:miter lim="400000"/>
            </a:ln>
            <a:effectLst/>
          </p:spPr>
          <p:txBody>
            <a:bodyPr wrap="square" lIns="45719" tIns="45719" rIns="45719" bIns="45719" numCol="1" anchor="ctr">
              <a:noAutofit/>
            </a:bodyPr>
            <a:lstStyle/>
            <a:p>
              <a:pPr algn="ctr">
                <a:defRPr>
                  <a:solidFill>
                    <a:srgbClr val="FFFFFF"/>
                  </a:solidFill>
                </a:defRPr>
              </a:pPr>
              <a:endParaRPr>
                <a:solidFill>
                  <a:schemeClr val="bg1"/>
                </a:solidFill>
              </a:endParaRPr>
            </a:p>
          </p:txBody>
        </p:sp>
        <p:sp>
          <p:nvSpPr>
            <p:cNvPr id="158" name="IMAGENES"/>
            <p:cNvSpPr txBox="1">
              <a:spLocks noGrp="1" noRot="1" noMove="1" noResize="1" noEditPoints="1" noAdjustHandles="1" noChangeArrowheads="1" noChangeShapeType="1"/>
            </p:cNvSpPr>
            <p:nvPr/>
          </p:nvSpPr>
          <p:spPr>
            <a:xfrm>
              <a:off x="45720" y="129986"/>
              <a:ext cx="3770948" cy="40010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000" b="1">
                  <a:solidFill>
                    <a:srgbClr val="FFFFFF"/>
                  </a:solidFill>
                </a:defRPr>
              </a:lvl1pPr>
            </a:lstStyle>
            <a:p>
              <a:r>
                <a:rPr dirty="0">
                  <a:solidFill>
                    <a:schemeClr val="bg1"/>
                  </a:solidFill>
                </a:rPr>
                <a:t>IM</a:t>
              </a:r>
              <a:r>
                <a:rPr lang="es-MX" dirty="0">
                  <a:solidFill>
                    <a:schemeClr val="bg1"/>
                  </a:solidFill>
                </a:rPr>
                <a:t>Á</a:t>
              </a:r>
              <a:r>
                <a:rPr dirty="0">
                  <a:solidFill>
                    <a:schemeClr val="bg1"/>
                  </a:solidFill>
                </a:rPr>
                <a:t>GENES</a:t>
              </a:r>
            </a:p>
          </p:txBody>
        </p:sp>
      </p:grpSp>
      <p:sp>
        <p:nvSpPr>
          <p:cNvPr id="160" name="Flecha: cheurón 2"/>
          <p:cNvSpPr/>
          <p:nvPr/>
        </p:nvSpPr>
        <p:spPr>
          <a:xfrm>
            <a:off x="3908978" y="354335"/>
            <a:ext cx="424899" cy="660079"/>
          </a:xfrm>
          <a:prstGeom prst="chevron">
            <a:avLst>
              <a:gd name="adj" fmla="val 50000"/>
            </a:avLst>
          </a:prstGeom>
          <a:solidFill>
            <a:srgbClr val="BBC03E"/>
          </a:solidFill>
          <a:ln w="12700">
            <a:miter lim="400000"/>
          </a:ln>
        </p:spPr>
        <p:txBody>
          <a:bodyPr lIns="45719" rIns="45719" anchor="ctr"/>
          <a:lstStyle/>
          <a:p>
            <a:pPr algn="ctr"/>
            <a:endParaRPr>
              <a:solidFill>
                <a:schemeClr val="bg1"/>
              </a:solidFill>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Google Shape;78;p5"/>
          <p:cNvSpPr/>
          <p:nvPr/>
        </p:nvSpPr>
        <p:spPr>
          <a:xfrm>
            <a:off x="536448" y="1365502"/>
            <a:ext cx="9022079" cy="5827778"/>
          </a:xfrm>
          <a:prstGeom prst="rect">
            <a:avLst/>
          </a:prstGeom>
          <a:ln w="22200">
            <a:solidFill>
              <a:srgbClr val="BFBFBF"/>
            </a:solidFill>
          </a:ln>
        </p:spPr>
        <p:txBody>
          <a:bodyPr lIns="45719" rIns="45719"/>
          <a:lstStyle/>
          <a:p>
            <a:pPr>
              <a:defRPr sz="1800">
                <a:latin typeface="Calibri"/>
                <a:ea typeface="Calibri"/>
                <a:cs typeface="Calibri"/>
                <a:sym typeface="Calibri"/>
              </a:defRPr>
            </a:pPr>
            <a:endParaRPr/>
          </a:p>
        </p:txBody>
      </p:sp>
      <p:grpSp>
        <p:nvGrpSpPr>
          <p:cNvPr id="166" name="Rectángulo 1"/>
          <p:cNvGrpSpPr>
            <a:grpSpLocks noGrp="1" noUngrp="1" noRot="1" noMove="1" noResize="1"/>
          </p:cNvGrpSpPr>
          <p:nvPr/>
        </p:nvGrpSpPr>
        <p:grpSpPr>
          <a:xfrm>
            <a:off x="1" y="354333"/>
            <a:ext cx="3862389" cy="660082"/>
            <a:chOff x="0" y="-1"/>
            <a:chExt cx="3862388" cy="660080"/>
          </a:xfrm>
          <a:solidFill>
            <a:srgbClr val="BBC03E"/>
          </a:solidFill>
        </p:grpSpPr>
        <p:sp>
          <p:nvSpPr>
            <p:cNvPr id="164" name="Rectángulo"/>
            <p:cNvSpPr>
              <a:spLocks noGrp="1" noRot="1" noMove="1" noResize="1" noEditPoints="1" noAdjustHandles="1" noChangeArrowheads="1" noChangeShapeType="1"/>
            </p:cNvSpPr>
            <p:nvPr/>
          </p:nvSpPr>
          <p:spPr>
            <a:xfrm>
              <a:off x="0" y="-1"/>
              <a:ext cx="3862388" cy="660080"/>
            </a:xfrm>
            <a:prstGeom prst="rect">
              <a:avLst/>
            </a:prstGeom>
            <a:grpFill/>
            <a:ln w="12700" cap="flat">
              <a:noFill/>
              <a:miter lim="400000"/>
            </a:ln>
            <a:effectLst/>
          </p:spPr>
          <p:txBody>
            <a:bodyPr wrap="square" lIns="45719" tIns="45719" rIns="45719" bIns="45719" numCol="1" anchor="ctr">
              <a:noAutofit/>
            </a:bodyPr>
            <a:lstStyle/>
            <a:p>
              <a:pPr algn="ctr">
                <a:defRPr>
                  <a:solidFill>
                    <a:srgbClr val="FFFFFF"/>
                  </a:solidFill>
                </a:defRPr>
              </a:pPr>
              <a:endParaRPr>
                <a:solidFill>
                  <a:schemeClr val="bg1"/>
                </a:solidFill>
              </a:endParaRPr>
            </a:p>
          </p:txBody>
        </p:sp>
        <p:sp>
          <p:nvSpPr>
            <p:cNvPr id="165" name="COMPROBANTE DE PAGO"/>
            <p:cNvSpPr txBox="1">
              <a:spLocks noGrp="1" noRot="1" noMove="1" noResize="1" noEditPoints="1" noAdjustHandles="1" noChangeArrowheads="1" noChangeShapeType="1"/>
            </p:cNvSpPr>
            <p:nvPr/>
          </p:nvSpPr>
          <p:spPr>
            <a:xfrm>
              <a:off x="45720" y="129986"/>
              <a:ext cx="3770948" cy="40010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000" b="1">
                  <a:solidFill>
                    <a:srgbClr val="FFFFFF"/>
                  </a:solidFill>
                </a:defRPr>
              </a:lvl1pPr>
            </a:lstStyle>
            <a:p>
              <a:r>
                <a:rPr dirty="0">
                  <a:solidFill>
                    <a:schemeClr val="bg1"/>
                  </a:solidFill>
                </a:rPr>
                <a:t>COMPROBANTE DE PAGO</a:t>
              </a:r>
            </a:p>
          </p:txBody>
        </p:sp>
      </p:grpSp>
      <p:sp>
        <p:nvSpPr>
          <p:cNvPr id="167" name="Flecha: cheurón 4"/>
          <p:cNvSpPr>
            <a:spLocks noGrp="1" noRot="1" noMove="1" noResize="1" noEditPoints="1" noAdjustHandles="1" noChangeArrowheads="1" noChangeShapeType="1"/>
          </p:cNvSpPr>
          <p:nvPr/>
        </p:nvSpPr>
        <p:spPr>
          <a:xfrm>
            <a:off x="3908978" y="354335"/>
            <a:ext cx="424899" cy="660079"/>
          </a:xfrm>
          <a:prstGeom prst="chevron">
            <a:avLst>
              <a:gd name="adj" fmla="val 50000"/>
            </a:avLst>
          </a:prstGeom>
          <a:solidFill>
            <a:srgbClr val="BBC03E"/>
          </a:solidFill>
          <a:ln w="12700">
            <a:miter lim="400000"/>
          </a:ln>
        </p:spPr>
        <p:txBody>
          <a:bodyPr lIns="45719" rIns="45719" anchor="ctr"/>
          <a:lstStyle/>
          <a:p>
            <a:pPr algn="ctr"/>
            <a:endParaRPr>
              <a:solidFill>
                <a:schemeClr val="bg1"/>
              </a:solidFill>
            </a:endParaRPr>
          </a:p>
        </p:txBody>
      </p:sp>
      <p:sp>
        <p:nvSpPr>
          <p:cNvPr id="2" name="Google Shape;79;p5">
            <a:extLst>
              <a:ext uri="{FF2B5EF4-FFF2-40B4-BE49-F238E27FC236}">
                <a16:creationId xmlns:a16="http://schemas.microsoft.com/office/drawing/2014/main" id="{B533B72F-0480-412E-EEF1-7B6FE92FF182}"/>
              </a:ext>
            </a:extLst>
          </p:cNvPr>
          <p:cNvSpPr txBox="1"/>
          <p:nvPr/>
        </p:nvSpPr>
        <p:spPr>
          <a:xfrm>
            <a:off x="2769111" y="4110135"/>
            <a:ext cx="4556751" cy="338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699" tIns="45699" rIns="45699" bIns="45699">
            <a:spAutoFit/>
          </a:bodyPr>
          <a:lstStyle>
            <a:lvl1pPr algn="ctr">
              <a:defRPr sz="1600"/>
            </a:lvl1pPr>
          </a:lstStyle>
          <a:p>
            <a:r>
              <a:rPr dirty="0"/>
              <a:t>INSERTA</a:t>
            </a:r>
            <a:r>
              <a:rPr lang="es-MX" dirty="0"/>
              <a:t> EL COMPROBANTE DE PAGO</a:t>
            </a:r>
            <a:endParaRPr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CuadroTexto 4"/>
          <p:cNvSpPr txBox="1">
            <a:spLocks noGrp="1" noRot="1" noMove="1" noResize="1" noEditPoints="1" noAdjustHandles="1" noChangeArrowheads="1" noChangeShapeType="1"/>
          </p:cNvSpPr>
          <p:nvPr/>
        </p:nvSpPr>
        <p:spPr>
          <a:xfrm>
            <a:off x="1953058" y="836277"/>
            <a:ext cx="6164982" cy="6463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a:defRPr sz="1800" b="1">
                <a:solidFill>
                  <a:srgbClr val="48993B"/>
                </a:solidFill>
              </a:defRPr>
            </a:pPr>
            <a:r>
              <a:rPr lang="es-MX" dirty="0">
                <a:solidFill>
                  <a:srgbClr val="BBC03E"/>
                </a:solidFill>
              </a:rPr>
              <a:t>Envía este archivo en PDF y </a:t>
            </a:r>
            <a:r>
              <a:rPr lang="es-MX" dirty="0" err="1">
                <a:solidFill>
                  <a:srgbClr val="BBC03E"/>
                </a:solidFill>
              </a:rPr>
              <a:t>Power</a:t>
            </a:r>
            <a:r>
              <a:rPr lang="es-MX" dirty="0">
                <a:solidFill>
                  <a:srgbClr val="BBC03E"/>
                </a:solidFill>
              </a:rPr>
              <a:t> Point al correo:</a:t>
            </a:r>
          </a:p>
          <a:p>
            <a:pPr algn="ctr">
              <a:defRPr sz="1800" b="1">
                <a:solidFill>
                  <a:srgbClr val="48993B"/>
                </a:solidFill>
              </a:defRPr>
            </a:pPr>
            <a:r>
              <a:rPr lang="es-MX" dirty="0">
                <a:solidFill>
                  <a:srgbClr val="BBC03E"/>
                </a:solidFill>
                <a:uFill>
                  <a:solidFill>
                    <a:srgbClr val="0000FF"/>
                  </a:solidFill>
                </a:uFill>
              </a:rPr>
              <a:t>registro@disenamexico.org</a:t>
            </a:r>
            <a:endParaRPr lang="es-MX" dirty="0">
              <a:solidFill>
                <a:srgbClr val="BBC03E"/>
              </a:solidFill>
              <a:uFill>
                <a:solidFill>
                  <a:srgbClr val="0000FF"/>
                </a:solidFill>
              </a:uFill>
              <a:hlinkClick r:id="rId2">
                <a:extLst>
                  <a:ext uri="{A12FA001-AC4F-418D-AE19-62706E023703}">
                    <ahyp:hlinkClr xmlns:ahyp="http://schemas.microsoft.com/office/drawing/2018/hyperlinkcolor" val="tx"/>
                  </a:ext>
                </a:extLst>
              </a:hlinkClick>
            </a:endParaRPr>
          </a:p>
        </p:txBody>
      </p:sp>
      <p:pic>
        <p:nvPicPr>
          <p:cNvPr id="2" name="LOGO-PDM-2025.png" descr="LOGO-PDM-2025.png">
            <a:extLst>
              <a:ext uri="{FF2B5EF4-FFF2-40B4-BE49-F238E27FC236}">
                <a16:creationId xmlns:a16="http://schemas.microsoft.com/office/drawing/2014/main" id="{E74A7211-839D-572F-A639-B9F629F25CD3}"/>
              </a:ext>
            </a:extLst>
          </p:cNvPr>
          <p:cNvPicPr>
            <a:picLocks noGrp="1" noRot="1" noChangeAspect="1" noMove="1" noResize="1" noEditPoints="1" noAdjustHandles="1" noChangeArrowheads="1" noChangeShapeType="1" noCrop="1"/>
          </p:cNvPicPr>
          <p:nvPr/>
        </p:nvPicPr>
        <p:blipFill>
          <a:blip r:embed="rId3"/>
          <a:stretch>
            <a:fillRect/>
          </a:stretch>
        </p:blipFill>
        <p:spPr>
          <a:xfrm>
            <a:off x="3609082" y="2034244"/>
            <a:ext cx="2852935" cy="3665811"/>
          </a:xfrm>
          <a:prstGeom prst="rect">
            <a:avLst/>
          </a:prstGeom>
          <a:ln w="12700">
            <a:miter lim="400000"/>
          </a:ln>
        </p:spPr>
      </p:pic>
      <p:sp>
        <p:nvSpPr>
          <p:cNvPr id="4" name="CuadroTexto 3">
            <a:extLst>
              <a:ext uri="{FF2B5EF4-FFF2-40B4-BE49-F238E27FC236}">
                <a16:creationId xmlns:a16="http://schemas.microsoft.com/office/drawing/2014/main" id="{771F6BEF-99E7-C5C9-BA32-8D52CD574288}"/>
              </a:ext>
            </a:extLst>
          </p:cNvPr>
          <p:cNvSpPr txBox="1">
            <a:spLocks noGrp="1" noRot="1" noMove="1" noResize="1" noEditPoints="1" noAdjustHandles="1" noChangeArrowheads="1" noChangeShapeType="1"/>
          </p:cNvSpPr>
          <p:nvPr/>
        </p:nvSpPr>
        <p:spPr>
          <a:xfrm>
            <a:off x="2518409" y="6249329"/>
            <a:ext cx="5034280" cy="7078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defRPr sz="2000" b="1">
                <a:solidFill>
                  <a:srgbClr val="48993B"/>
                </a:solidFill>
              </a:defRPr>
            </a:pPr>
            <a:r>
              <a:rPr lang="es-MX" dirty="0">
                <a:solidFill>
                  <a:srgbClr val="BBC03E"/>
                </a:solidFill>
              </a:rPr>
              <a:t>Gracias por tu registro</a:t>
            </a:r>
          </a:p>
          <a:p>
            <a:pPr algn="ctr">
              <a:defRPr sz="2000" b="1">
                <a:solidFill>
                  <a:srgbClr val="48993B"/>
                </a:solidFill>
              </a:defRPr>
            </a:pPr>
            <a:r>
              <a:rPr lang="es-MX" dirty="0">
                <a:solidFill>
                  <a:srgbClr val="BBC03E"/>
                </a:solidFill>
              </a:rPr>
              <a:t>¡Mucho éxito!</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Arial"/>
        <a:ea typeface="Arial"/>
        <a:cs typeface="Arial"/>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Arial"/>
        <a:ea typeface="Arial"/>
        <a:cs typeface="Arial"/>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395</TotalTime>
  <Words>723</Words>
  <Application>Microsoft Office PowerPoint</Application>
  <PresentationFormat>Personalizado</PresentationFormat>
  <Paragraphs>69</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Arial</vt:lpstr>
      <vt:lpstr>Calibri</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Jocelyn</dc:creator>
  <cp:lastModifiedBy>Jocelyn Sollano</cp:lastModifiedBy>
  <cp:revision>7</cp:revision>
  <dcterms:modified xsi:type="dcterms:W3CDTF">2025-03-25T08:01:11Z</dcterms:modified>
</cp:coreProperties>
</file>